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Default Extension="wmf" ContentType="image/x-wmf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m4a" ContentType="audio/mp4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notesSlides/notesSlide2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80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80" r:id="rId16"/>
    <p:sldId id="281" r:id="rId17"/>
    <p:sldId id="270" r:id="rId18"/>
    <p:sldId id="271" r:id="rId19"/>
    <p:sldId id="272" r:id="rId20"/>
    <p:sldId id="273" r:id="rId21"/>
    <p:sldId id="274" r:id="rId22"/>
    <p:sldId id="279" r:id="rId23"/>
    <p:sldId id="276" r:id="rId24"/>
    <p:sldId id="277" r:id="rId25"/>
    <p:sldId id="278" r:id="rId26"/>
    <p:sldId id="282" r:id="rId27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223CEBC4-4A19-406A-9FBC-FE99D91EB74B}">
  <a:tblStyle styleId="{223CEBC4-4A19-406A-9FBC-FE99D91EB74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162B1BAA-B58E-460C-8EF2-9EE6CE89ABC4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78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4dfce81f19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4dfce81f19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d431007ba2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d431007ba2_0_2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d431007ba2_0_2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d431007ba2_0_2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f68eef1538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0" name="Google Shape;210;gf68eef1538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54dda1946d_6_3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4" name="Google Shape;224;g54dda1946d_6_3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fb760195fb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0" name="Google Shape;240;gfb760195fb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54dda1946d_6_3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7" name="Google Shape;267;g54dda1946d_6_3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gf68eef1538_0_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0" name="Google Shape;280;gf68eef1538_0_1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gf68eef1538_0_4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4" name="Google Shape;304;gf68eef1538_0_4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gf68eef1538_0_4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6" name="Google Shape;346;gf68eef1538_0_4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gfb760195fb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4" name="Google Shape;364;gfb760195fb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gfb760195fb_0_11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4" name="Google Shape;394;gfb760195fb_0_11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gf68eef1538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0" name="Google Shape;410;gf68eef1538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f68eef1538_0_3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4" name="Google Shape;424;gf68eef1538_0_3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9" name="Google Shape;799;gf68eef1538_0_1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0" name="Google Shape;800;gf68eef1538_0_1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" name="Google Shape;829;gf68eef1538_0_1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0" name="Google Shape;830;gf68eef1538_0_1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g54dda1946d_6_3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9" name="Google Shape;469;g54dda1946d_6_3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gf68eef1538_0_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2" name="Google Shape;492;gf68eef1538_0_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Google Shape;527;gf68eef1538_0_3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8" name="Google Shape;528;gf68eef1538_0_3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Google Shape;551;gf68eef1538_0_3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2" name="Google Shape;552;gf68eef1538_0_3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gf68eef1538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4" name="Google Shape;564;gf68eef1538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9" name="Google Shape;779;gf68eef1538_0_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0" name="Google Shape;780;gf68eef1538_0_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gf68eef1538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4" name="Google Shape;594;gf68eef1538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" name="Google Shape;652;gf68eef1538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3" name="Google Shape;653;gf68eef1538_0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5" name="Google Shape;765;gf68eef1538_0_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6" name="Google Shape;766;gf68eef1538_0_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9" name="Google Shape;779;gf68eef1538_0_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0" name="Google Shape;780;gf68eef1538_0_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59235" y="1150647"/>
            <a:ext cx="4144200" cy="2157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4900" b="0">
                <a:solidFill>
                  <a:schemeClr val="lt1"/>
                </a:solidFill>
                <a:latin typeface="Montserrat Alternates SemiBold"/>
                <a:ea typeface="Montserrat Alternates SemiBold"/>
                <a:cs typeface="Montserrat Alternates SemiBold"/>
                <a:sym typeface="Montserrat Alternates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814099" y="3431765"/>
            <a:ext cx="4270200" cy="54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2514300" y="2248625"/>
            <a:ext cx="4115400" cy="82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5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title" idx="2" hasCustomPrompt="1"/>
          </p:nvPr>
        </p:nvSpPr>
        <p:spPr>
          <a:xfrm>
            <a:off x="4105650" y="1415405"/>
            <a:ext cx="932700" cy="93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45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4" name="Google Shape;14;p3"/>
          <p:cNvSpPr txBox="1">
            <a:spLocks noGrp="1"/>
          </p:cNvSpPr>
          <p:nvPr>
            <p:ph type="subTitle" idx="1"/>
          </p:nvPr>
        </p:nvSpPr>
        <p:spPr>
          <a:xfrm>
            <a:off x="2353650" y="3358445"/>
            <a:ext cx="4436700" cy="3657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/>
          <p:nvPr/>
        </p:nvSpPr>
        <p:spPr>
          <a:xfrm>
            <a:off x="524399" y="365650"/>
            <a:ext cx="8095200" cy="4408800"/>
          </a:xfrm>
          <a:prstGeom prst="rect">
            <a:avLst/>
          </a:prstGeom>
          <a:solidFill>
            <a:srgbClr val="000000">
              <a:alpha val="707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4"/>
          <p:cNvSpPr/>
          <p:nvPr/>
        </p:nvSpPr>
        <p:spPr>
          <a:xfrm>
            <a:off x="8271901" y="4428450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18" name="Google Shape;18;p4"/>
          <p:cNvSpPr/>
          <p:nvPr/>
        </p:nvSpPr>
        <p:spPr>
          <a:xfrm>
            <a:off x="524399" y="365650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19" name="Google Shape;19;p4"/>
          <p:cNvSpPr txBox="1">
            <a:spLocks noGrp="1"/>
          </p:cNvSpPr>
          <p:nvPr>
            <p:ph type="title"/>
          </p:nvPr>
        </p:nvSpPr>
        <p:spPr>
          <a:xfrm>
            <a:off x="720000" y="539500"/>
            <a:ext cx="7704000" cy="45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body" idx="1"/>
          </p:nvPr>
        </p:nvSpPr>
        <p:spPr>
          <a:xfrm>
            <a:off x="720000" y="1206338"/>
            <a:ext cx="7704000" cy="3145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AutoNum type="arabicPeriod"/>
              <a:defRPr sz="1200">
                <a:solidFill>
                  <a:srgbClr val="434343"/>
                </a:solidFill>
              </a:defRPr>
            </a:lvl1pPr>
            <a:lvl2pPr marL="914400" lvl="1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AutoNum type="alphaLcPeriod"/>
              <a:defRPr sz="1600">
                <a:solidFill>
                  <a:srgbClr val="434343"/>
                </a:solidFill>
              </a:defRPr>
            </a:lvl2pPr>
            <a:lvl3pPr marL="1371600" lvl="2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AutoNum type="romanLcPeriod"/>
              <a:defRPr sz="1600">
                <a:solidFill>
                  <a:srgbClr val="434343"/>
                </a:solidFill>
              </a:defRPr>
            </a:lvl3pPr>
            <a:lvl4pPr marL="1828800" lvl="3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AutoNum type="arabicPeriod"/>
              <a:defRPr sz="1600">
                <a:solidFill>
                  <a:srgbClr val="434343"/>
                </a:solidFill>
              </a:defRPr>
            </a:lvl4pPr>
            <a:lvl5pPr marL="2286000" lvl="4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AutoNum type="alphaLcPeriod"/>
              <a:defRPr sz="1600">
                <a:solidFill>
                  <a:srgbClr val="434343"/>
                </a:solidFill>
              </a:defRPr>
            </a:lvl5pPr>
            <a:lvl6pPr marL="2743200" lvl="5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AutoNum type="romanLcPeriod"/>
              <a:defRPr sz="1600">
                <a:solidFill>
                  <a:srgbClr val="434343"/>
                </a:solidFill>
              </a:defRPr>
            </a:lvl6pPr>
            <a:lvl7pPr marL="3200400" lvl="6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AutoNum type="arabicPeriod"/>
              <a:defRPr sz="1600">
                <a:solidFill>
                  <a:srgbClr val="434343"/>
                </a:solidFill>
              </a:defRPr>
            </a:lvl7pPr>
            <a:lvl8pPr marL="3657600" lvl="7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AutoNum type="alphaLcPeriod"/>
              <a:defRPr sz="1600">
                <a:solidFill>
                  <a:srgbClr val="434343"/>
                </a:solidFill>
              </a:defRPr>
            </a:lvl8pPr>
            <a:lvl9pPr marL="4114800" lvl="8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Font typeface="Roboto Condensed Light"/>
              <a:buAutoNum type="romanLcPeriod"/>
              <a:defRPr sz="1600"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5697187" y="1790835"/>
            <a:ext cx="14532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2800"/>
              <a:buNone/>
              <a:defRPr sz="2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title" idx="2"/>
          </p:nvPr>
        </p:nvSpPr>
        <p:spPr>
          <a:xfrm>
            <a:off x="5697188" y="3645776"/>
            <a:ext cx="12924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2800"/>
              <a:buNone/>
              <a:defRPr sz="2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5697187" y="4006726"/>
            <a:ext cx="2427900" cy="54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b="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ubTitle" idx="3"/>
          </p:nvPr>
        </p:nvSpPr>
        <p:spPr>
          <a:xfrm>
            <a:off x="5697187" y="2144884"/>
            <a:ext cx="2357100" cy="54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b="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title" idx="4"/>
          </p:nvPr>
        </p:nvSpPr>
        <p:spPr>
          <a:xfrm>
            <a:off x="5526650" y="539496"/>
            <a:ext cx="2766600" cy="45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/>
          <p:nvPr/>
        </p:nvSpPr>
        <p:spPr>
          <a:xfrm>
            <a:off x="524400" y="367350"/>
            <a:ext cx="8095200" cy="4408800"/>
          </a:xfrm>
          <a:prstGeom prst="rect">
            <a:avLst/>
          </a:prstGeom>
          <a:solidFill>
            <a:srgbClr val="000000">
              <a:alpha val="707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720000" y="539496"/>
            <a:ext cx="7704000" cy="45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/>
          <p:nvPr/>
        </p:nvSpPr>
        <p:spPr>
          <a:xfrm>
            <a:off x="8277475" y="365650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31" name="Google Shape;31;p6"/>
          <p:cNvSpPr/>
          <p:nvPr/>
        </p:nvSpPr>
        <p:spPr>
          <a:xfrm>
            <a:off x="524400" y="4428450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>
            <a:spLocks noGrp="1"/>
          </p:cNvSpPr>
          <p:nvPr>
            <p:ph type="body" idx="1"/>
          </p:nvPr>
        </p:nvSpPr>
        <p:spPr>
          <a:xfrm>
            <a:off x="892850" y="1577900"/>
            <a:ext cx="4067400" cy="2699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●"/>
              <a:defRPr sz="1600"/>
            </a:lvl1pPr>
            <a:lvl2pPr marL="914400" lvl="1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○"/>
              <a:defRPr/>
            </a:lvl2pPr>
            <a:lvl3pPr marL="1371600" lvl="2" indent="-32385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Font typeface="Nunito Light"/>
              <a:buChar char="■"/>
              <a:defRPr/>
            </a:lvl3pPr>
            <a:lvl4pPr marL="1828800" lvl="3" indent="-32385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Font typeface="Nunito Light"/>
              <a:buChar char="●"/>
              <a:defRPr/>
            </a:lvl4pPr>
            <a:lvl5pPr marL="2286000" lvl="4" indent="-3302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Font typeface="Nunito Light"/>
              <a:buChar char="○"/>
              <a:defRPr/>
            </a:lvl5pPr>
            <a:lvl6pPr marL="2743200" lvl="5" indent="-3302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Font typeface="Nunito Light"/>
              <a:buChar char="■"/>
              <a:defRPr/>
            </a:lvl6pPr>
            <a:lvl7pPr marL="3200400" lvl="6" indent="-31115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300"/>
              <a:buFont typeface="Nunito Light"/>
              <a:buChar char="●"/>
              <a:defRPr/>
            </a:lvl7pPr>
            <a:lvl8pPr marL="3657600" lvl="7" indent="-31115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300"/>
              <a:buFont typeface="Nunito Light"/>
              <a:buChar char="○"/>
              <a:defRPr/>
            </a:lvl8pPr>
            <a:lvl9pPr marL="4114800" lvl="8" indent="-330200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600"/>
              <a:buFont typeface="Nunito Light"/>
              <a:buChar char="■"/>
              <a:defRPr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954047" y="539500"/>
            <a:ext cx="3945000" cy="45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>
            <a:spLocks noGrp="1"/>
          </p:cNvSpPr>
          <p:nvPr>
            <p:ph type="title"/>
          </p:nvPr>
        </p:nvSpPr>
        <p:spPr>
          <a:xfrm>
            <a:off x="1075800" y="1307100"/>
            <a:ext cx="6992400" cy="2529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10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9"/>
          <p:cNvSpPr txBox="1">
            <a:spLocks noGrp="1"/>
          </p:cNvSpPr>
          <p:nvPr>
            <p:ph type="title"/>
          </p:nvPr>
        </p:nvSpPr>
        <p:spPr>
          <a:xfrm>
            <a:off x="2571750" y="1608150"/>
            <a:ext cx="4019100" cy="1007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7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subTitle" idx="1"/>
          </p:nvPr>
        </p:nvSpPr>
        <p:spPr>
          <a:xfrm>
            <a:off x="2135550" y="2734350"/>
            <a:ext cx="4872900" cy="80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0"/>
          <p:cNvSpPr txBox="1">
            <a:spLocks noGrp="1"/>
          </p:cNvSpPr>
          <p:nvPr>
            <p:ph type="title"/>
          </p:nvPr>
        </p:nvSpPr>
        <p:spPr>
          <a:xfrm>
            <a:off x="713225" y="3286475"/>
            <a:ext cx="4338000" cy="10329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0">
                <a:latin typeface="Montserrat Alternates SemiBold"/>
                <a:ea typeface="Montserrat Alternates SemiBold"/>
                <a:cs typeface="Montserrat Alternates SemiBold"/>
                <a:sym typeface="Montserrat Alternates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 hasCustomPrompt="1"/>
          </p:nvPr>
        </p:nvSpPr>
        <p:spPr>
          <a:xfrm>
            <a:off x="1378650" y="1750761"/>
            <a:ext cx="6386700" cy="1170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7000"/>
            </a:lvl1pPr>
            <a:lvl2pPr lvl="1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r>
              <a:t>xx%</a:t>
            </a:r>
          </a:p>
        </p:txBody>
      </p:sp>
      <p:sp>
        <p:nvSpPr>
          <p:cNvPr id="44" name="Google Shape;44;p11"/>
          <p:cNvSpPr txBox="1">
            <a:spLocks noGrp="1"/>
          </p:cNvSpPr>
          <p:nvPr>
            <p:ph type="subTitle" idx="1"/>
          </p:nvPr>
        </p:nvSpPr>
        <p:spPr>
          <a:xfrm>
            <a:off x="1284000" y="3030727"/>
            <a:ext cx="65760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9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lt1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_1_1_1_1_1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3"/>
          <p:cNvSpPr txBox="1">
            <a:spLocks noGrp="1"/>
          </p:cNvSpPr>
          <p:nvPr>
            <p:ph type="title"/>
          </p:nvPr>
        </p:nvSpPr>
        <p:spPr>
          <a:xfrm flipH="1">
            <a:off x="6373368" y="1323434"/>
            <a:ext cx="12069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subTitle" idx="1"/>
          </p:nvPr>
        </p:nvSpPr>
        <p:spPr>
          <a:xfrm flipH="1">
            <a:off x="4868270" y="1676448"/>
            <a:ext cx="27117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3"/>
          <p:cNvSpPr txBox="1">
            <a:spLocks noGrp="1"/>
          </p:cNvSpPr>
          <p:nvPr>
            <p:ph type="title" idx="2"/>
          </p:nvPr>
        </p:nvSpPr>
        <p:spPr>
          <a:xfrm flipH="1">
            <a:off x="6372175" y="2505459"/>
            <a:ext cx="12078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50" name="Google Shape;50;p13"/>
          <p:cNvSpPr txBox="1">
            <a:spLocks noGrp="1"/>
          </p:cNvSpPr>
          <p:nvPr>
            <p:ph type="subTitle" idx="3"/>
          </p:nvPr>
        </p:nvSpPr>
        <p:spPr>
          <a:xfrm flipH="1">
            <a:off x="4868270" y="2863117"/>
            <a:ext cx="27117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3"/>
          <p:cNvSpPr txBox="1">
            <a:spLocks noGrp="1"/>
          </p:cNvSpPr>
          <p:nvPr>
            <p:ph type="title" idx="4"/>
          </p:nvPr>
        </p:nvSpPr>
        <p:spPr>
          <a:xfrm flipH="1">
            <a:off x="5692378" y="3687459"/>
            <a:ext cx="18876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subTitle" idx="5"/>
          </p:nvPr>
        </p:nvSpPr>
        <p:spPr>
          <a:xfrm flipH="1">
            <a:off x="4868270" y="4047667"/>
            <a:ext cx="27117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title" idx="6" hasCustomPrompt="1"/>
          </p:nvPr>
        </p:nvSpPr>
        <p:spPr>
          <a:xfrm flipH="1">
            <a:off x="7511113" y="1323434"/>
            <a:ext cx="548700" cy="54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54" name="Google Shape;54;p13"/>
          <p:cNvSpPr txBox="1">
            <a:spLocks noGrp="1"/>
          </p:cNvSpPr>
          <p:nvPr>
            <p:ph type="title" idx="7" hasCustomPrompt="1"/>
          </p:nvPr>
        </p:nvSpPr>
        <p:spPr>
          <a:xfrm flipH="1">
            <a:off x="7511113" y="3687462"/>
            <a:ext cx="548700" cy="54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55" name="Google Shape;55;p13"/>
          <p:cNvSpPr txBox="1">
            <a:spLocks noGrp="1"/>
          </p:cNvSpPr>
          <p:nvPr>
            <p:ph type="title" idx="8" hasCustomPrompt="1"/>
          </p:nvPr>
        </p:nvSpPr>
        <p:spPr>
          <a:xfrm flipH="1">
            <a:off x="7511113" y="2505448"/>
            <a:ext cx="548700" cy="54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56" name="Google Shape;56;p13"/>
          <p:cNvSpPr txBox="1">
            <a:spLocks noGrp="1"/>
          </p:cNvSpPr>
          <p:nvPr>
            <p:ph type="title" idx="9"/>
          </p:nvPr>
        </p:nvSpPr>
        <p:spPr>
          <a:xfrm>
            <a:off x="4614162" y="539500"/>
            <a:ext cx="3696000" cy="457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>
  <p:cSld name="CUSTOM_22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4"/>
          <p:cNvSpPr txBox="1">
            <a:spLocks noGrp="1"/>
          </p:cNvSpPr>
          <p:nvPr>
            <p:ph type="title"/>
          </p:nvPr>
        </p:nvSpPr>
        <p:spPr>
          <a:xfrm>
            <a:off x="3444267" y="1801950"/>
            <a:ext cx="3016500" cy="82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5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title" idx="2" hasCustomPrompt="1"/>
          </p:nvPr>
        </p:nvSpPr>
        <p:spPr>
          <a:xfrm>
            <a:off x="2683233" y="1747055"/>
            <a:ext cx="932700" cy="93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45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60" name="Google Shape;60;p14"/>
          <p:cNvSpPr txBox="1">
            <a:spLocks noGrp="1"/>
          </p:cNvSpPr>
          <p:nvPr>
            <p:ph type="subTitle" idx="1"/>
          </p:nvPr>
        </p:nvSpPr>
        <p:spPr>
          <a:xfrm>
            <a:off x="2353650" y="2911770"/>
            <a:ext cx="4436700" cy="3657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CUSTOM_21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6"/>
          <p:cNvSpPr/>
          <p:nvPr/>
        </p:nvSpPr>
        <p:spPr>
          <a:xfrm flipH="1">
            <a:off x="529975" y="367350"/>
            <a:ext cx="8095200" cy="4408800"/>
          </a:xfrm>
          <a:prstGeom prst="rect">
            <a:avLst/>
          </a:prstGeom>
          <a:solidFill>
            <a:srgbClr val="000000">
              <a:alpha val="707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16"/>
          <p:cNvSpPr/>
          <p:nvPr/>
        </p:nvSpPr>
        <p:spPr>
          <a:xfrm flipH="1">
            <a:off x="524400" y="365650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68" name="Google Shape;68;p16"/>
          <p:cNvSpPr/>
          <p:nvPr/>
        </p:nvSpPr>
        <p:spPr>
          <a:xfrm flipH="1">
            <a:off x="8277475" y="4428450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69" name="Google Shape;69;p16"/>
          <p:cNvSpPr txBox="1">
            <a:spLocks noGrp="1"/>
          </p:cNvSpPr>
          <p:nvPr>
            <p:ph type="title"/>
          </p:nvPr>
        </p:nvSpPr>
        <p:spPr>
          <a:xfrm>
            <a:off x="3895863" y="539496"/>
            <a:ext cx="4626000" cy="45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CUSTOM_21_1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7"/>
          <p:cNvSpPr/>
          <p:nvPr/>
        </p:nvSpPr>
        <p:spPr>
          <a:xfrm flipH="1">
            <a:off x="529975" y="367350"/>
            <a:ext cx="8095200" cy="4408800"/>
          </a:xfrm>
          <a:prstGeom prst="rect">
            <a:avLst/>
          </a:prstGeom>
          <a:solidFill>
            <a:srgbClr val="000000">
              <a:alpha val="707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17"/>
          <p:cNvSpPr/>
          <p:nvPr/>
        </p:nvSpPr>
        <p:spPr>
          <a:xfrm flipH="1">
            <a:off x="524400" y="365650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73" name="Google Shape;73;p17"/>
          <p:cNvSpPr/>
          <p:nvPr/>
        </p:nvSpPr>
        <p:spPr>
          <a:xfrm flipH="1">
            <a:off x="8277475" y="4428450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74" name="Google Shape;74;p17"/>
          <p:cNvSpPr txBox="1">
            <a:spLocks noGrp="1"/>
          </p:cNvSpPr>
          <p:nvPr>
            <p:ph type="title"/>
          </p:nvPr>
        </p:nvSpPr>
        <p:spPr>
          <a:xfrm>
            <a:off x="717750" y="539500"/>
            <a:ext cx="7708500" cy="45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_13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9"/>
          <p:cNvSpPr txBox="1">
            <a:spLocks noGrp="1"/>
          </p:cNvSpPr>
          <p:nvPr>
            <p:ph type="title"/>
          </p:nvPr>
        </p:nvSpPr>
        <p:spPr>
          <a:xfrm>
            <a:off x="2334000" y="2778659"/>
            <a:ext cx="4476000" cy="839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9"/>
          <p:cNvSpPr txBox="1">
            <a:spLocks noGrp="1"/>
          </p:cNvSpPr>
          <p:nvPr>
            <p:ph type="subTitle" idx="1"/>
          </p:nvPr>
        </p:nvSpPr>
        <p:spPr>
          <a:xfrm>
            <a:off x="2424600" y="3578534"/>
            <a:ext cx="4294800" cy="100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CUSTOM_4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0"/>
          <p:cNvSpPr/>
          <p:nvPr/>
        </p:nvSpPr>
        <p:spPr>
          <a:xfrm>
            <a:off x="524400" y="367350"/>
            <a:ext cx="8095200" cy="4408800"/>
          </a:xfrm>
          <a:prstGeom prst="rect">
            <a:avLst/>
          </a:prstGeom>
          <a:solidFill>
            <a:srgbClr val="000000">
              <a:alpha val="707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20"/>
          <p:cNvSpPr txBox="1">
            <a:spLocks noGrp="1"/>
          </p:cNvSpPr>
          <p:nvPr>
            <p:ph type="title"/>
          </p:nvPr>
        </p:nvSpPr>
        <p:spPr>
          <a:xfrm>
            <a:off x="910443" y="1659900"/>
            <a:ext cx="32331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0"/>
          <p:cNvSpPr txBox="1">
            <a:spLocks noGrp="1"/>
          </p:cNvSpPr>
          <p:nvPr>
            <p:ph type="subTitle" idx="1"/>
          </p:nvPr>
        </p:nvSpPr>
        <p:spPr>
          <a:xfrm>
            <a:off x="1036593" y="2308800"/>
            <a:ext cx="2980800" cy="117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0"/>
          <p:cNvSpPr/>
          <p:nvPr/>
        </p:nvSpPr>
        <p:spPr>
          <a:xfrm flipH="1">
            <a:off x="8271900" y="365650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85" name="Google Shape;85;p20"/>
          <p:cNvSpPr/>
          <p:nvPr/>
        </p:nvSpPr>
        <p:spPr>
          <a:xfrm flipH="1">
            <a:off x="524400" y="4428450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CUSTOM_6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4"/>
          <p:cNvSpPr txBox="1">
            <a:spLocks noGrp="1"/>
          </p:cNvSpPr>
          <p:nvPr>
            <p:ph type="title"/>
          </p:nvPr>
        </p:nvSpPr>
        <p:spPr>
          <a:xfrm>
            <a:off x="5782451" y="1388507"/>
            <a:ext cx="21753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05" name="Google Shape;105;p24"/>
          <p:cNvSpPr txBox="1">
            <a:spLocks noGrp="1"/>
          </p:cNvSpPr>
          <p:nvPr>
            <p:ph type="subTitle" idx="1"/>
          </p:nvPr>
        </p:nvSpPr>
        <p:spPr>
          <a:xfrm>
            <a:off x="5782451" y="1744131"/>
            <a:ext cx="1947300" cy="54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24"/>
          <p:cNvSpPr txBox="1">
            <a:spLocks noGrp="1"/>
          </p:cNvSpPr>
          <p:nvPr>
            <p:ph type="title" idx="2"/>
          </p:nvPr>
        </p:nvSpPr>
        <p:spPr>
          <a:xfrm>
            <a:off x="5782451" y="2456807"/>
            <a:ext cx="21753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07" name="Google Shape;107;p24"/>
          <p:cNvSpPr txBox="1">
            <a:spLocks noGrp="1"/>
          </p:cNvSpPr>
          <p:nvPr>
            <p:ph type="subTitle" idx="3"/>
          </p:nvPr>
        </p:nvSpPr>
        <p:spPr>
          <a:xfrm>
            <a:off x="5782451" y="2812439"/>
            <a:ext cx="1947600" cy="54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24"/>
          <p:cNvSpPr txBox="1">
            <a:spLocks noGrp="1"/>
          </p:cNvSpPr>
          <p:nvPr>
            <p:ph type="title" idx="4"/>
          </p:nvPr>
        </p:nvSpPr>
        <p:spPr>
          <a:xfrm>
            <a:off x="5782451" y="3525107"/>
            <a:ext cx="21753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09" name="Google Shape;109;p24"/>
          <p:cNvSpPr txBox="1">
            <a:spLocks noGrp="1"/>
          </p:cNvSpPr>
          <p:nvPr>
            <p:ph type="subTitle" idx="5"/>
          </p:nvPr>
        </p:nvSpPr>
        <p:spPr>
          <a:xfrm>
            <a:off x="5782451" y="3881633"/>
            <a:ext cx="2242500" cy="54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24"/>
          <p:cNvSpPr txBox="1">
            <a:spLocks noGrp="1"/>
          </p:cNvSpPr>
          <p:nvPr>
            <p:ph type="title" idx="6"/>
          </p:nvPr>
        </p:nvSpPr>
        <p:spPr>
          <a:xfrm>
            <a:off x="4818550" y="539496"/>
            <a:ext cx="3549000" cy="45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CUSTOM_5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5"/>
          <p:cNvSpPr txBox="1">
            <a:spLocks noGrp="1"/>
          </p:cNvSpPr>
          <p:nvPr>
            <p:ph type="title"/>
          </p:nvPr>
        </p:nvSpPr>
        <p:spPr>
          <a:xfrm>
            <a:off x="876748" y="1816405"/>
            <a:ext cx="17067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13" name="Google Shape;113;p25"/>
          <p:cNvSpPr txBox="1">
            <a:spLocks noGrp="1"/>
          </p:cNvSpPr>
          <p:nvPr>
            <p:ph type="subTitle" idx="1"/>
          </p:nvPr>
        </p:nvSpPr>
        <p:spPr>
          <a:xfrm>
            <a:off x="740998" y="2183742"/>
            <a:ext cx="1978200" cy="54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25"/>
          <p:cNvSpPr txBox="1">
            <a:spLocks noGrp="1"/>
          </p:cNvSpPr>
          <p:nvPr>
            <p:ph type="title" idx="2"/>
          </p:nvPr>
        </p:nvSpPr>
        <p:spPr>
          <a:xfrm>
            <a:off x="2957708" y="1816405"/>
            <a:ext cx="17067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15" name="Google Shape;115;p25"/>
          <p:cNvSpPr txBox="1">
            <a:spLocks noGrp="1"/>
          </p:cNvSpPr>
          <p:nvPr>
            <p:ph type="subTitle" idx="3"/>
          </p:nvPr>
        </p:nvSpPr>
        <p:spPr>
          <a:xfrm>
            <a:off x="2821958" y="2183742"/>
            <a:ext cx="1978200" cy="54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25"/>
          <p:cNvSpPr txBox="1">
            <a:spLocks noGrp="1"/>
          </p:cNvSpPr>
          <p:nvPr>
            <p:ph type="title" idx="4"/>
          </p:nvPr>
        </p:nvSpPr>
        <p:spPr>
          <a:xfrm>
            <a:off x="740998" y="3526368"/>
            <a:ext cx="19782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17" name="Google Shape;117;p25"/>
          <p:cNvSpPr txBox="1">
            <a:spLocks noGrp="1"/>
          </p:cNvSpPr>
          <p:nvPr>
            <p:ph type="subTitle" idx="5"/>
          </p:nvPr>
        </p:nvSpPr>
        <p:spPr>
          <a:xfrm>
            <a:off x="740998" y="3893705"/>
            <a:ext cx="1978200" cy="54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5"/>
          <p:cNvSpPr txBox="1">
            <a:spLocks noGrp="1"/>
          </p:cNvSpPr>
          <p:nvPr>
            <p:ph type="title" idx="6"/>
          </p:nvPr>
        </p:nvSpPr>
        <p:spPr>
          <a:xfrm>
            <a:off x="2821958" y="3526368"/>
            <a:ext cx="19782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19" name="Google Shape;119;p25"/>
          <p:cNvSpPr txBox="1">
            <a:spLocks noGrp="1"/>
          </p:cNvSpPr>
          <p:nvPr>
            <p:ph type="subTitle" idx="7"/>
          </p:nvPr>
        </p:nvSpPr>
        <p:spPr>
          <a:xfrm>
            <a:off x="2821958" y="3893705"/>
            <a:ext cx="1978200" cy="54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25"/>
          <p:cNvSpPr txBox="1">
            <a:spLocks noGrp="1"/>
          </p:cNvSpPr>
          <p:nvPr>
            <p:ph type="title" idx="8"/>
          </p:nvPr>
        </p:nvSpPr>
        <p:spPr>
          <a:xfrm>
            <a:off x="667800" y="539496"/>
            <a:ext cx="4218300" cy="45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CUSTOM_7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6"/>
          <p:cNvSpPr txBox="1">
            <a:spLocks noGrp="1"/>
          </p:cNvSpPr>
          <p:nvPr>
            <p:ph type="title"/>
          </p:nvPr>
        </p:nvSpPr>
        <p:spPr>
          <a:xfrm>
            <a:off x="2512029" y="1881658"/>
            <a:ext cx="19860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23" name="Google Shape;123;p26"/>
          <p:cNvSpPr txBox="1">
            <a:spLocks noGrp="1"/>
          </p:cNvSpPr>
          <p:nvPr>
            <p:ph type="subTitle" idx="1"/>
          </p:nvPr>
        </p:nvSpPr>
        <p:spPr>
          <a:xfrm>
            <a:off x="2512029" y="2234877"/>
            <a:ext cx="19860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6"/>
          <p:cNvSpPr txBox="1">
            <a:spLocks noGrp="1"/>
          </p:cNvSpPr>
          <p:nvPr>
            <p:ph type="title" idx="2"/>
          </p:nvPr>
        </p:nvSpPr>
        <p:spPr>
          <a:xfrm>
            <a:off x="4532604" y="1881658"/>
            <a:ext cx="19860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25" name="Google Shape;125;p26"/>
          <p:cNvSpPr txBox="1">
            <a:spLocks noGrp="1"/>
          </p:cNvSpPr>
          <p:nvPr>
            <p:ph type="subTitle" idx="3"/>
          </p:nvPr>
        </p:nvSpPr>
        <p:spPr>
          <a:xfrm>
            <a:off x="4532604" y="2234877"/>
            <a:ext cx="19860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6"/>
          <p:cNvSpPr txBox="1">
            <a:spLocks noGrp="1"/>
          </p:cNvSpPr>
          <p:nvPr>
            <p:ph type="title" idx="4"/>
          </p:nvPr>
        </p:nvSpPr>
        <p:spPr>
          <a:xfrm>
            <a:off x="2512029" y="3619858"/>
            <a:ext cx="19860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27" name="Google Shape;127;p26"/>
          <p:cNvSpPr txBox="1">
            <a:spLocks noGrp="1"/>
          </p:cNvSpPr>
          <p:nvPr>
            <p:ph type="subTitle" idx="5"/>
          </p:nvPr>
        </p:nvSpPr>
        <p:spPr>
          <a:xfrm>
            <a:off x="2512029" y="3973077"/>
            <a:ext cx="19860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26"/>
          <p:cNvSpPr txBox="1">
            <a:spLocks noGrp="1"/>
          </p:cNvSpPr>
          <p:nvPr>
            <p:ph type="title" idx="6"/>
          </p:nvPr>
        </p:nvSpPr>
        <p:spPr>
          <a:xfrm>
            <a:off x="4532604" y="3619858"/>
            <a:ext cx="19860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29" name="Google Shape;129;p26"/>
          <p:cNvSpPr txBox="1">
            <a:spLocks noGrp="1"/>
          </p:cNvSpPr>
          <p:nvPr>
            <p:ph type="subTitle" idx="7"/>
          </p:nvPr>
        </p:nvSpPr>
        <p:spPr>
          <a:xfrm>
            <a:off x="4532604" y="3973077"/>
            <a:ext cx="19860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26"/>
          <p:cNvSpPr txBox="1">
            <a:spLocks noGrp="1"/>
          </p:cNvSpPr>
          <p:nvPr>
            <p:ph type="title" idx="8"/>
          </p:nvPr>
        </p:nvSpPr>
        <p:spPr>
          <a:xfrm>
            <a:off x="6553180" y="1881658"/>
            <a:ext cx="19860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31" name="Google Shape;131;p26"/>
          <p:cNvSpPr txBox="1">
            <a:spLocks noGrp="1"/>
          </p:cNvSpPr>
          <p:nvPr>
            <p:ph type="subTitle" idx="9"/>
          </p:nvPr>
        </p:nvSpPr>
        <p:spPr>
          <a:xfrm>
            <a:off x="6553180" y="2234877"/>
            <a:ext cx="19860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26"/>
          <p:cNvSpPr txBox="1">
            <a:spLocks noGrp="1"/>
          </p:cNvSpPr>
          <p:nvPr>
            <p:ph type="title" idx="13"/>
          </p:nvPr>
        </p:nvSpPr>
        <p:spPr>
          <a:xfrm>
            <a:off x="6553180" y="3619858"/>
            <a:ext cx="19860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33" name="Google Shape;133;p26"/>
          <p:cNvSpPr txBox="1">
            <a:spLocks noGrp="1"/>
          </p:cNvSpPr>
          <p:nvPr>
            <p:ph type="subTitle" idx="14"/>
          </p:nvPr>
        </p:nvSpPr>
        <p:spPr>
          <a:xfrm>
            <a:off x="6553180" y="3973077"/>
            <a:ext cx="19860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4" name="Google Shape;134;p26"/>
          <p:cNvSpPr txBox="1">
            <a:spLocks noGrp="1"/>
          </p:cNvSpPr>
          <p:nvPr>
            <p:ph type="title" idx="15"/>
          </p:nvPr>
        </p:nvSpPr>
        <p:spPr>
          <a:xfrm>
            <a:off x="2652925" y="539496"/>
            <a:ext cx="5930400" cy="45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>
  <p:cSld name="CUSTOM_8"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7"/>
          <p:cNvSpPr txBox="1">
            <a:spLocks noGrp="1"/>
          </p:cNvSpPr>
          <p:nvPr>
            <p:ph type="title" hasCustomPrompt="1"/>
          </p:nvPr>
        </p:nvSpPr>
        <p:spPr>
          <a:xfrm>
            <a:off x="3640950" y="501750"/>
            <a:ext cx="1862100" cy="64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4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37" name="Google Shape;137;p27"/>
          <p:cNvSpPr txBox="1">
            <a:spLocks noGrp="1"/>
          </p:cNvSpPr>
          <p:nvPr>
            <p:ph type="subTitle" idx="1"/>
          </p:nvPr>
        </p:nvSpPr>
        <p:spPr>
          <a:xfrm>
            <a:off x="3640950" y="1189033"/>
            <a:ext cx="18621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9pPr>
          </a:lstStyle>
          <a:p>
            <a:endParaRPr/>
          </a:p>
        </p:txBody>
      </p:sp>
      <p:sp>
        <p:nvSpPr>
          <p:cNvPr id="138" name="Google Shape;138;p27"/>
          <p:cNvSpPr txBox="1">
            <a:spLocks noGrp="1"/>
          </p:cNvSpPr>
          <p:nvPr>
            <p:ph type="title" idx="2" hasCustomPrompt="1"/>
          </p:nvPr>
        </p:nvSpPr>
        <p:spPr>
          <a:xfrm>
            <a:off x="3640950" y="2040999"/>
            <a:ext cx="1862100" cy="64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4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39" name="Google Shape;139;p27"/>
          <p:cNvSpPr txBox="1">
            <a:spLocks noGrp="1"/>
          </p:cNvSpPr>
          <p:nvPr>
            <p:ph type="subTitle" idx="3"/>
          </p:nvPr>
        </p:nvSpPr>
        <p:spPr>
          <a:xfrm>
            <a:off x="3640950" y="2729433"/>
            <a:ext cx="18621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9pPr>
          </a:lstStyle>
          <a:p>
            <a:endParaRPr/>
          </a:p>
        </p:txBody>
      </p:sp>
      <p:sp>
        <p:nvSpPr>
          <p:cNvPr id="140" name="Google Shape;140;p27"/>
          <p:cNvSpPr txBox="1">
            <a:spLocks noGrp="1"/>
          </p:cNvSpPr>
          <p:nvPr>
            <p:ph type="title" idx="4" hasCustomPrompt="1"/>
          </p:nvPr>
        </p:nvSpPr>
        <p:spPr>
          <a:xfrm>
            <a:off x="3640950" y="3580248"/>
            <a:ext cx="1862100" cy="640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4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41" name="Google Shape;141;p27"/>
          <p:cNvSpPr txBox="1">
            <a:spLocks noGrp="1"/>
          </p:cNvSpPr>
          <p:nvPr>
            <p:ph type="subTitle" idx="5"/>
          </p:nvPr>
        </p:nvSpPr>
        <p:spPr>
          <a:xfrm>
            <a:off x="3640950" y="4276050"/>
            <a:ext cx="18621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T Sans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PT Sans"/>
              <a:buNone/>
              <a:defRPr sz="210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>
  <p:cSld name="CUSTOM_8_1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8"/>
          <p:cNvSpPr txBox="1">
            <a:spLocks noGrp="1"/>
          </p:cNvSpPr>
          <p:nvPr>
            <p:ph type="title"/>
          </p:nvPr>
        </p:nvSpPr>
        <p:spPr>
          <a:xfrm>
            <a:off x="5870429" y="1495916"/>
            <a:ext cx="23055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44" name="Google Shape;144;p28"/>
          <p:cNvSpPr txBox="1">
            <a:spLocks noGrp="1"/>
          </p:cNvSpPr>
          <p:nvPr>
            <p:ph type="subTitle" idx="1"/>
          </p:nvPr>
        </p:nvSpPr>
        <p:spPr>
          <a:xfrm>
            <a:off x="5870429" y="1861151"/>
            <a:ext cx="2305500" cy="680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28"/>
          <p:cNvSpPr txBox="1">
            <a:spLocks noGrp="1"/>
          </p:cNvSpPr>
          <p:nvPr>
            <p:ph type="title" idx="2"/>
          </p:nvPr>
        </p:nvSpPr>
        <p:spPr>
          <a:xfrm>
            <a:off x="5870429" y="3314866"/>
            <a:ext cx="23055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2500"/>
              <a:buNone/>
              <a:defRPr sz="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46" name="Google Shape;146;p28"/>
          <p:cNvSpPr txBox="1">
            <a:spLocks noGrp="1"/>
          </p:cNvSpPr>
          <p:nvPr>
            <p:ph type="subTitle" idx="3"/>
          </p:nvPr>
        </p:nvSpPr>
        <p:spPr>
          <a:xfrm>
            <a:off x="5870429" y="3680101"/>
            <a:ext cx="2305500" cy="680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47" name="Google Shape;147;p28"/>
          <p:cNvSpPr txBox="1">
            <a:spLocks noGrp="1"/>
          </p:cNvSpPr>
          <p:nvPr>
            <p:ph type="title" idx="4" hasCustomPrompt="1"/>
          </p:nvPr>
        </p:nvSpPr>
        <p:spPr>
          <a:xfrm>
            <a:off x="4557760" y="1798977"/>
            <a:ext cx="922800" cy="44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5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48" name="Google Shape;148;p28"/>
          <p:cNvSpPr txBox="1">
            <a:spLocks noGrp="1"/>
          </p:cNvSpPr>
          <p:nvPr>
            <p:ph type="title" idx="5" hasCustomPrompt="1"/>
          </p:nvPr>
        </p:nvSpPr>
        <p:spPr>
          <a:xfrm>
            <a:off x="4560885" y="3617927"/>
            <a:ext cx="922800" cy="44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5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49" name="Google Shape;149;p28"/>
          <p:cNvSpPr txBox="1">
            <a:spLocks noGrp="1"/>
          </p:cNvSpPr>
          <p:nvPr>
            <p:ph type="title" idx="6"/>
          </p:nvPr>
        </p:nvSpPr>
        <p:spPr>
          <a:xfrm>
            <a:off x="3871875" y="539496"/>
            <a:ext cx="4558800" cy="45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9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0"/>
          <p:cNvSpPr/>
          <p:nvPr/>
        </p:nvSpPr>
        <p:spPr>
          <a:xfrm flipH="1">
            <a:off x="524400" y="365650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158" name="Google Shape;158;p30"/>
          <p:cNvSpPr/>
          <p:nvPr/>
        </p:nvSpPr>
        <p:spPr>
          <a:xfrm flipH="1">
            <a:off x="8277475" y="4428450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9_1">
    <p:bg>
      <p:bgPr>
        <a:solidFill>
          <a:schemeClr val="dk1"/>
        </a:solid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31"/>
          <p:cNvSpPr/>
          <p:nvPr/>
        </p:nvSpPr>
        <p:spPr>
          <a:xfrm>
            <a:off x="8277475" y="365650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161" name="Google Shape;161;p31"/>
          <p:cNvSpPr/>
          <p:nvPr/>
        </p:nvSpPr>
        <p:spPr>
          <a:xfrm>
            <a:off x="524400" y="4428450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7750" y="539496"/>
            <a:ext cx="77085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 Alternates"/>
              <a:buNone/>
              <a:defRPr sz="2800" b="1">
                <a:solidFill>
                  <a:schemeClr val="lt1"/>
                </a:solidFill>
                <a:latin typeface="Montserrat Alternates"/>
                <a:ea typeface="Montserrat Alternates"/>
                <a:cs typeface="Montserrat Alternates"/>
                <a:sym typeface="Montserrat Alternate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92700" y="1351875"/>
            <a:ext cx="7711800" cy="324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Char char="●"/>
              <a:defRPr sz="160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L="914400" lvl="1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Char char="○"/>
              <a:defRPr sz="160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L="1371600" lvl="2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Char char="■"/>
              <a:defRPr sz="160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L="1828800" lvl="3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Char char="●"/>
              <a:defRPr sz="160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L="2286000" lvl="4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Char char="○"/>
              <a:defRPr sz="160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L="2743200" lvl="5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Char char="■"/>
              <a:defRPr sz="160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L="3200400" lvl="6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Char char="●"/>
              <a:defRPr sz="160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L="3657600" lvl="7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Char char="○"/>
              <a:defRPr sz="160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L="4114800" lvl="8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Char char="■"/>
              <a:defRPr sz="1600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2" r:id="rId14"/>
    <p:sldLayoutId id="2147483663" r:id="rId15"/>
    <p:sldLayoutId id="2147483665" r:id="rId16"/>
    <p:sldLayoutId id="2147483666" r:id="rId17"/>
    <p:sldLayoutId id="2147483670" r:id="rId18"/>
    <p:sldLayoutId id="2147483671" r:id="rId19"/>
    <p:sldLayoutId id="2147483672" r:id="rId20"/>
    <p:sldLayoutId id="2147483673" r:id="rId21"/>
    <p:sldLayoutId id="2147483674" r:id="rId22"/>
    <p:sldLayoutId id="2147483676" r:id="rId23"/>
    <p:sldLayoutId id="2147483677" r:id="rId24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m4a"/><Relationship Id="rId6" Type="http://schemas.openxmlformats.org/officeDocument/2006/relationships/image" Target="../media/image2.png"/><Relationship Id="rId5" Type="http://schemas.microsoft.com/office/2007/relationships/media" Target="../media/media1.m4a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wmf"/><Relationship Id="rId2" Type="http://schemas.openxmlformats.org/officeDocument/2006/relationships/audio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4.wmf"/><Relationship Id="rId5" Type="http://schemas.openxmlformats.org/officeDocument/2006/relationships/image" Target="../media/image3.jpeg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2.xml"/><Relationship Id="rId9" Type="http://schemas.microsoft.com/office/2007/relationships/media" Target="../media/media2.m4a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0.xml"/><Relationship Id="rId13" Type="http://schemas.microsoft.com/office/2007/relationships/media" Target="../media/media3.m4a"/><Relationship Id="rId3" Type="http://schemas.openxmlformats.org/officeDocument/2006/relationships/slideLayout" Target="../slideLayouts/slideLayout12.xml"/><Relationship Id="rId7" Type="http://schemas.openxmlformats.org/officeDocument/2006/relationships/slide" Target="slide12.xml"/><Relationship Id="rId12" Type="http://schemas.openxmlformats.org/officeDocument/2006/relationships/image" Target="../media/image11.png"/><Relationship Id="rId2" Type="http://schemas.openxmlformats.org/officeDocument/2006/relationships/audio" Target="../media/media3.m4a"/><Relationship Id="rId1" Type="http://schemas.openxmlformats.org/officeDocument/2006/relationships/tags" Target="../tags/tag2.xml"/><Relationship Id="rId6" Type="http://schemas.openxmlformats.org/officeDocument/2006/relationships/slide" Target="slide5.xml"/><Relationship Id="rId11" Type="http://schemas.openxmlformats.org/officeDocument/2006/relationships/image" Target="../media/image10.png"/><Relationship Id="rId5" Type="http://schemas.openxmlformats.org/officeDocument/2006/relationships/image" Target="../media/image7.jpeg"/><Relationship Id="rId10" Type="http://schemas.openxmlformats.org/officeDocument/2006/relationships/image" Target="../media/image9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8.png"/><Relationship Id="rId1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20.xml"/><Relationship Id="rId3" Type="http://schemas.openxmlformats.org/officeDocument/2006/relationships/slideLayout" Target="../slideLayouts/slideLayout8.xml"/><Relationship Id="rId7" Type="http://schemas.openxmlformats.org/officeDocument/2006/relationships/slide" Target="slide12.xml"/><Relationship Id="rId2" Type="http://schemas.openxmlformats.org/officeDocument/2006/relationships/audio" Target="../media/media4.m4a"/><Relationship Id="rId1" Type="http://schemas.openxmlformats.org/officeDocument/2006/relationships/tags" Target="../tags/tag3.xml"/><Relationship Id="rId6" Type="http://schemas.openxmlformats.org/officeDocument/2006/relationships/slide" Target="slide5.xml"/><Relationship Id="rId11" Type="http://schemas.openxmlformats.org/officeDocument/2006/relationships/image" Target="../media/image2.png"/><Relationship Id="rId5" Type="http://schemas.openxmlformats.org/officeDocument/2006/relationships/image" Target="../media/image12.jpeg"/><Relationship Id="rId10" Type="http://schemas.microsoft.com/office/2007/relationships/media" Target="../media/media4.m4a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media" Target="../media/media5.m4a"/><Relationship Id="rId3" Type="http://schemas.openxmlformats.org/officeDocument/2006/relationships/slideLayout" Target="../slideLayouts/slideLayout2.xml"/><Relationship Id="rId7" Type="http://schemas.openxmlformats.org/officeDocument/2006/relationships/slide" Target="slide20.xml"/><Relationship Id="rId2" Type="http://schemas.openxmlformats.org/officeDocument/2006/relationships/audio" Target="../media/media5.m4a"/><Relationship Id="rId1" Type="http://schemas.openxmlformats.org/officeDocument/2006/relationships/tags" Target="../tags/tag4.xml"/><Relationship Id="rId6" Type="http://schemas.openxmlformats.org/officeDocument/2006/relationships/slide" Target="slide12.xml"/><Relationship Id="rId5" Type="http://schemas.openxmlformats.org/officeDocument/2006/relationships/image" Target="../media/image14.jpe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media" Target="../media/media6.m4a"/><Relationship Id="rId3" Type="http://schemas.openxmlformats.org/officeDocument/2006/relationships/slideLayout" Target="../slideLayouts/slideLayout5.xml"/><Relationship Id="rId7" Type="http://schemas.openxmlformats.org/officeDocument/2006/relationships/slide" Target="slide20.xml"/><Relationship Id="rId2" Type="http://schemas.openxmlformats.org/officeDocument/2006/relationships/audio" Target="../media/media6.m4a"/><Relationship Id="rId1" Type="http://schemas.openxmlformats.org/officeDocument/2006/relationships/tags" Target="../tags/tag5.xml"/><Relationship Id="rId6" Type="http://schemas.openxmlformats.org/officeDocument/2006/relationships/slide" Target="slide12.xml"/><Relationship Id="rId5" Type="http://schemas.openxmlformats.org/officeDocument/2006/relationships/image" Target="../media/image15.jpeg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openxmlformats.org/officeDocument/2006/relationships/tags" Target="../tags/tag6.xml"/><Relationship Id="rId6" Type="http://schemas.microsoft.com/office/2007/relationships/media" Target="../media/media7.m4a"/><Relationship Id="rId5" Type="http://schemas.openxmlformats.org/officeDocument/2006/relationships/image" Target="../media/image16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openxmlformats.org/officeDocument/2006/relationships/tags" Target="../tags/tag7.xml"/><Relationship Id="rId6" Type="http://schemas.microsoft.com/office/2007/relationships/media" Target="../media/media8.m4a"/><Relationship Id="rId5" Type="http://schemas.openxmlformats.org/officeDocument/2006/relationships/image" Target="../media/image17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2.png"/><Relationship Id="rId2" Type="http://schemas.openxmlformats.org/officeDocument/2006/relationships/audio" Target="../media/media9.m4a"/><Relationship Id="rId1" Type="http://schemas.openxmlformats.org/officeDocument/2006/relationships/tags" Target="../tags/tag8.xml"/><Relationship Id="rId6" Type="http://schemas.microsoft.com/office/2007/relationships/media" Target="../media/media9.m4a"/><Relationship Id="rId5" Type="http://schemas.openxmlformats.org/officeDocument/2006/relationships/image" Target="../media/image18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2.png"/><Relationship Id="rId2" Type="http://schemas.openxmlformats.org/officeDocument/2006/relationships/audio" Target="../media/media10.m4a"/><Relationship Id="rId1" Type="http://schemas.openxmlformats.org/officeDocument/2006/relationships/tags" Target="../tags/tag9.xml"/><Relationship Id="rId6" Type="http://schemas.microsoft.com/office/2007/relationships/media" Target="../media/media10.m4a"/><Relationship Id="rId5" Type="http://schemas.openxmlformats.org/officeDocument/2006/relationships/image" Target="../media/image19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2.png"/><Relationship Id="rId2" Type="http://schemas.openxmlformats.org/officeDocument/2006/relationships/audio" Target="../media/media11.m4a"/><Relationship Id="rId1" Type="http://schemas.openxmlformats.org/officeDocument/2006/relationships/tags" Target="../tags/tag10.xml"/><Relationship Id="rId6" Type="http://schemas.microsoft.com/office/2007/relationships/media" Target="../media/media11.m4a"/><Relationship Id="rId5" Type="http://schemas.openxmlformats.org/officeDocument/2006/relationships/image" Target="../media/image20.jpe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2.png"/><Relationship Id="rId2" Type="http://schemas.openxmlformats.org/officeDocument/2006/relationships/audio" Target="../media/media12.m4a"/><Relationship Id="rId1" Type="http://schemas.openxmlformats.org/officeDocument/2006/relationships/tags" Target="../tags/tag11.xml"/><Relationship Id="rId6" Type="http://schemas.microsoft.com/office/2007/relationships/media" Target="../media/media12.m4a"/><Relationship Id="rId5" Type="http://schemas.openxmlformats.org/officeDocument/2006/relationships/image" Target="../media/image21.jpe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13.m4a"/><Relationship Id="rId1" Type="http://schemas.openxmlformats.org/officeDocument/2006/relationships/tags" Target="../tags/tag12.xml"/><Relationship Id="rId6" Type="http://schemas.microsoft.com/office/2007/relationships/media" Target="../media/media13.m4a"/><Relationship Id="rId5" Type="http://schemas.openxmlformats.org/officeDocument/2006/relationships/image" Target="../media/image22.jpe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2.png"/><Relationship Id="rId2" Type="http://schemas.openxmlformats.org/officeDocument/2006/relationships/audio" Target="../media/media14.m4a"/><Relationship Id="rId1" Type="http://schemas.openxmlformats.org/officeDocument/2006/relationships/tags" Target="../tags/tag13.xml"/><Relationship Id="rId6" Type="http://schemas.microsoft.com/office/2007/relationships/media" Target="../media/media14.m4a"/><Relationship Id="rId5" Type="http://schemas.openxmlformats.org/officeDocument/2006/relationships/image" Target="../media/image23.jpe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2.png"/><Relationship Id="rId2" Type="http://schemas.openxmlformats.org/officeDocument/2006/relationships/audio" Target="../media/media15.m4a"/><Relationship Id="rId1" Type="http://schemas.openxmlformats.org/officeDocument/2006/relationships/tags" Target="../tags/tag14.xml"/><Relationship Id="rId6" Type="http://schemas.microsoft.com/office/2007/relationships/media" Target="../media/media15.m4a"/><Relationship Id="rId5" Type="http://schemas.openxmlformats.org/officeDocument/2006/relationships/image" Target="../media/image24.jpe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5.xml"/><Relationship Id="rId7" Type="http://schemas.microsoft.com/office/2007/relationships/media" Target="../media/media16.m4a"/><Relationship Id="rId2" Type="http://schemas.openxmlformats.org/officeDocument/2006/relationships/audio" Target="../media/media16.m4a"/><Relationship Id="rId1" Type="http://schemas.openxmlformats.org/officeDocument/2006/relationships/tags" Target="../tags/tag15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4.xml"/><Relationship Id="rId7" Type="http://schemas.microsoft.com/office/2007/relationships/media" Target="../media/media17.m4a"/><Relationship Id="rId2" Type="http://schemas.openxmlformats.org/officeDocument/2006/relationships/audio" Target="../media/media17.m4a"/><Relationship Id="rId1" Type="http://schemas.openxmlformats.org/officeDocument/2006/relationships/tags" Target="../tags/tag16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2.png"/><Relationship Id="rId2" Type="http://schemas.openxmlformats.org/officeDocument/2006/relationships/audio" Target="../media/media18.m4a"/><Relationship Id="rId1" Type="http://schemas.openxmlformats.org/officeDocument/2006/relationships/tags" Target="../tags/tag17.xml"/><Relationship Id="rId6" Type="http://schemas.microsoft.com/office/2007/relationships/media" Target="../media/media18.m4a"/><Relationship Id="rId5" Type="http://schemas.openxmlformats.org/officeDocument/2006/relationships/image" Target="../media/image29.jpe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2.png"/><Relationship Id="rId2" Type="http://schemas.openxmlformats.org/officeDocument/2006/relationships/audio" Target="../media/media19.m4a"/><Relationship Id="rId1" Type="http://schemas.openxmlformats.org/officeDocument/2006/relationships/tags" Target="../tags/tag18.xml"/><Relationship Id="rId6" Type="http://schemas.microsoft.com/office/2007/relationships/media" Target="../media/media19.m4a"/><Relationship Id="rId5" Type="http://schemas.openxmlformats.org/officeDocument/2006/relationships/image" Target="../media/image30.jpe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2.png"/><Relationship Id="rId2" Type="http://schemas.openxmlformats.org/officeDocument/2006/relationships/audio" Target="../media/media20.m4a"/><Relationship Id="rId1" Type="http://schemas.openxmlformats.org/officeDocument/2006/relationships/tags" Target="../tags/tag19.xml"/><Relationship Id="rId6" Type="http://schemas.microsoft.com/office/2007/relationships/media" Target="../media/media20.m4a"/><Relationship Id="rId5" Type="http://schemas.openxmlformats.org/officeDocument/2006/relationships/image" Target="../media/image31.jpe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2.png"/><Relationship Id="rId2" Type="http://schemas.openxmlformats.org/officeDocument/2006/relationships/audio" Target="../media/media21.m4a"/><Relationship Id="rId1" Type="http://schemas.openxmlformats.org/officeDocument/2006/relationships/tags" Target="../tags/tag20.xml"/><Relationship Id="rId6" Type="http://schemas.microsoft.com/office/2007/relationships/media" Target="../media/media21.m4a"/><Relationship Id="rId5" Type="http://schemas.openxmlformats.org/officeDocument/2006/relationships/image" Target="../media/image32.jpe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7" Type="http://schemas.openxmlformats.org/officeDocument/2006/relationships/image" Target="../media/image2.png"/><Relationship Id="rId2" Type="http://schemas.openxmlformats.org/officeDocument/2006/relationships/audio" Target="../media/media22.m4a"/><Relationship Id="rId1" Type="http://schemas.openxmlformats.org/officeDocument/2006/relationships/tags" Target="../tags/tag21.xml"/><Relationship Id="rId6" Type="http://schemas.microsoft.com/office/2007/relationships/media" Target="../media/media22.m4a"/><Relationship Id="rId5" Type="http://schemas.openxmlformats.org/officeDocument/2006/relationships/image" Target="../media/image33.jpeg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7" Type="http://schemas.openxmlformats.org/officeDocument/2006/relationships/image" Target="../media/image2.png"/><Relationship Id="rId2" Type="http://schemas.openxmlformats.org/officeDocument/2006/relationships/audio" Target="../media/media23.m4a"/><Relationship Id="rId1" Type="http://schemas.openxmlformats.org/officeDocument/2006/relationships/tags" Target="../tags/tag22.xml"/><Relationship Id="rId6" Type="http://schemas.microsoft.com/office/2007/relationships/media" Target="../media/media23.m4a"/><Relationship Id="rId5" Type="http://schemas.openxmlformats.org/officeDocument/2006/relationships/image" Target="../media/image34.jpeg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7" Type="http://schemas.openxmlformats.org/officeDocument/2006/relationships/image" Target="../media/image2.png"/><Relationship Id="rId2" Type="http://schemas.openxmlformats.org/officeDocument/2006/relationships/audio" Target="../media/media24.m4a"/><Relationship Id="rId1" Type="http://schemas.openxmlformats.org/officeDocument/2006/relationships/tags" Target="../tags/tag23.xml"/><Relationship Id="rId6" Type="http://schemas.microsoft.com/office/2007/relationships/media" Target="../media/media24.m4a"/><Relationship Id="rId5" Type="http://schemas.openxmlformats.org/officeDocument/2006/relationships/image" Target="../media/image35.jpeg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0.xml"/><Relationship Id="rId7" Type="http://schemas.microsoft.com/office/2007/relationships/media" Target="../media/media25.m4a"/><Relationship Id="rId2" Type="http://schemas.openxmlformats.org/officeDocument/2006/relationships/audio" Target="../media/media25.m4a"/><Relationship Id="rId1" Type="http://schemas.openxmlformats.org/officeDocument/2006/relationships/tags" Target="../tags/tag24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1.xml"/><Relationship Id="rId1" Type="http://schemas.openxmlformats.org/officeDocument/2006/relationships/audio" Target="../media/media26.m4a"/><Relationship Id="rId5" Type="http://schemas.openxmlformats.org/officeDocument/2006/relationships/image" Target="../media/image2.png"/><Relationship Id="rId4" Type="http://schemas.microsoft.com/office/2007/relationships/media" Target="../media/media26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5"/>
          <p:cNvSpPr/>
          <p:nvPr/>
        </p:nvSpPr>
        <p:spPr>
          <a:xfrm>
            <a:off x="323528" y="699542"/>
            <a:ext cx="4806300" cy="3384376"/>
          </a:xfrm>
          <a:prstGeom prst="rect">
            <a:avLst/>
          </a:prstGeom>
          <a:solidFill>
            <a:srgbClr val="000000">
              <a:alpha val="707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35"/>
          <p:cNvSpPr txBox="1">
            <a:spLocks noGrp="1"/>
          </p:cNvSpPr>
          <p:nvPr>
            <p:ph type="ctrTitle"/>
          </p:nvPr>
        </p:nvSpPr>
        <p:spPr>
          <a:xfrm>
            <a:off x="323528" y="915566"/>
            <a:ext cx="4892885" cy="223224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4000" dirty="0">
                <a:latin typeface="Impact" pitchFamily="34" charset="0"/>
              </a:rPr>
              <a:t/>
            </a:r>
            <a:br>
              <a:rPr lang="fr-FR" sz="4000" dirty="0">
                <a:latin typeface="Impact" pitchFamily="34" charset="0"/>
              </a:rPr>
            </a:br>
            <a:r>
              <a:rPr lang="fr-FR" sz="4000" dirty="0">
                <a:latin typeface="Impact" pitchFamily="34" charset="0"/>
              </a:rPr>
              <a:t/>
            </a:r>
            <a:br>
              <a:rPr lang="fr-FR" sz="4000" dirty="0">
                <a:latin typeface="Impact" pitchFamily="34" charset="0"/>
              </a:rPr>
            </a:br>
            <a:r>
              <a:rPr lang="fr-FR" sz="4000" dirty="0">
                <a:latin typeface="Impact" pitchFamily="34" charset="0"/>
              </a:rPr>
              <a:t/>
            </a:r>
            <a:br>
              <a:rPr lang="fr-FR" sz="4000" dirty="0">
                <a:latin typeface="Impact" pitchFamily="34" charset="0"/>
              </a:rPr>
            </a:br>
            <a:r>
              <a:rPr lang="fr-FR" sz="4400" b="1" dirty="0">
                <a:latin typeface="Tw Cen MT" pitchFamily="34" charset="0"/>
              </a:rPr>
              <a:t>BTS </a:t>
            </a:r>
            <a:br>
              <a:rPr lang="fr-FR" sz="4400" b="1" dirty="0">
                <a:latin typeface="Tw Cen MT" pitchFamily="34" charset="0"/>
              </a:rPr>
            </a:br>
            <a:r>
              <a:rPr lang="fr-FR" sz="4400" b="1" dirty="0">
                <a:latin typeface="Tw Cen MT" pitchFamily="34" charset="0"/>
              </a:rPr>
              <a:t/>
            </a:r>
            <a:br>
              <a:rPr lang="fr-FR" sz="4400" b="1" dirty="0">
                <a:latin typeface="Tw Cen MT" pitchFamily="34" charset="0"/>
              </a:rPr>
            </a:br>
            <a:r>
              <a:rPr lang="fr-FR" sz="4400" b="1" dirty="0">
                <a:latin typeface="Tw Cen MT" pitchFamily="34" charset="0"/>
              </a:rPr>
              <a:t>PROFESSIONS IMMOBILIERES</a:t>
            </a:r>
            <a:endParaRPr sz="4000" b="1" dirty="0">
              <a:latin typeface="Tw Cen MT" pitchFamily="34" charset="0"/>
            </a:endParaRPr>
          </a:p>
        </p:txBody>
      </p:sp>
      <p:sp>
        <p:nvSpPr>
          <p:cNvPr id="174" name="Google Shape;174;p35"/>
          <p:cNvSpPr txBox="1">
            <a:spLocks noGrp="1"/>
          </p:cNvSpPr>
          <p:nvPr>
            <p:ph type="subTitle" idx="1"/>
          </p:nvPr>
        </p:nvSpPr>
        <p:spPr>
          <a:xfrm>
            <a:off x="827584" y="3435846"/>
            <a:ext cx="4270200" cy="54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>
                <a:latin typeface="Tw Cen MT" pitchFamily="34" charset="0"/>
              </a:rPr>
              <a:t>Lycée Henri Matisse - Cugnaux</a:t>
            </a:r>
            <a:endParaRPr sz="2400" b="1" dirty="0">
              <a:latin typeface="Tw Cen MT" pitchFamily="34" charset="0"/>
            </a:endParaRPr>
          </a:p>
        </p:txBody>
      </p:sp>
      <p:cxnSp>
        <p:nvCxnSpPr>
          <p:cNvPr id="175" name="Google Shape;175;p35"/>
          <p:cNvCxnSpPr/>
          <p:nvPr/>
        </p:nvCxnSpPr>
        <p:spPr>
          <a:xfrm>
            <a:off x="902074" y="3370936"/>
            <a:ext cx="2489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76" name="Google Shape;176;p35"/>
          <p:cNvSpPr/>
          <p:nvPr/>
        </p:nvSpPr>
        <p:spPr>
          <a:xfrm>
            <a:off x="4983000" y="919500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9" name="Google Shape;176;p35"/>
          <p:cNvSpPr/>
          <p:nvPr/>
        </p:nvSpPr>
        <p:spPr>
          <a:xfrm>
            <a:off x="179512" y="3507854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xmlns="" id="{521C9A78-905E-0F22-8458-D54BF278C83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</p:cSld>
  <p:clrMapOvr>
    <a:masterClrMapping/>
  </p:clrMapOvr>
  <p:transition advClick="0" advTm="86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>
            <a:alphaModFix/>
          </a:blip>
          <a:stretch>
            <a:fillRect/>
          </a:stretch>
        </a:blipFill>
        <a:effectLst/>
      </p:bgPr>
    </p:bg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3" name="Google Shape;183;p36"/>
          <p:cNvCxnSpPr/>
          <p:nvPr/>
        </p:nvCxnSpPr>
        <p:spPr>
          <a:xfrm>
            <a:off x="1922100" y="1068050"/>
            <a:ext cx="52998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" name="Rectangle 6"/>
          <p:cNvSpPr/>
          <p:nvPr/>
        </p:nvSpPr>
        <p:spPr>
          <a:xfrm>
            <a:off x="899592" y="555526"/>
            <a:ext cx="68868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solidFill>
                  <a:srgbClr val="FFFFFF"/>
                </a:solidFill>
                <a:latin typeface="Tw Cen MT" pitchFamily="34" charset="0"/>
                <a:sym typeface="Montserrat Alternates"/>
              </a:rPr>
              <a:t>Le contexte de l’activité professionnelle</a:t>
            </a:r>
            <a:endParaRPr lang="fr-FR" sz="1600" dirty="0">
              <a:latin typeface="Tw Cen MT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971600" y="1275606"/>
            <a:ext cx="6984776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20040" lvl="0" indent="-320040" algn="ctr">
              <a:spcBef>
                <a:spcPts val="700"/>
              </a:spcBef>
              <a:buClr>
                <a:srgbClr val="60B5CC"/>
              </a:buClr>
              <a:buSzPct val="60000"/>
            </a:pPr>
            <a:r>
              <a:rPr lang="fr-FR" sz="2900" kern="1200" dirty="0">
                <a:solidFill>
                  <a:schemeClr val="bg1"/>
                </a:solidFill>
                <a:latin typeface="Tw Cen MT"/>
                <a:ea typeface="+mn-ea"/>
                <a:cs typeface="+mn-cs"/>
              </a:rPr>
              <a:t>L’immobilier est un secteur d’activité très développé en France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115616" y="3795886"/>
            <a:ext cx="17860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  <a:latin typeface="Tw Cen MT" pitchFamily="34" charset="0"/>
              </a:rPr>
              <a:t>11 % du PIB</a:t>
            </a:r>
          </a:p>
        </p:txBody>
      </p:sp>
      <p:sp>
        <p:nvSpPr>
          <p:cNvPr id="25" name="Rectangle 24"/>
          <p:cNvSpPr/>
          <p:nvPr/>
        </p:nvSpPr>
        <p:spPr>
          <a:xfrm>
            <a:off x="6044836" y="3651870"/>
            <a:ext cx="19835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>
                <a:solidFill>
                  <a:schemeClr val="bg1"/>
                </a:solidFill>
                <a:latin typeface="Tw Cen MT" pitchFamily="34" charset="0"/>
              </a:rPr>
              <a:t>2.3 millions</a:t>
            </a:r>
          </a:p>
          <a:p>
            <a:pPr algn="ctr"/>
            <a:r>
              <a:rPr lang="fr-FR" sz="2400" b="1" dirty="0">
                <a:solidFill>
                  <a:schemeClr val="bg1"/>
                </a:solidFill>
                <a:latin typeface="Tw Cen MT" pitchFamily="34" charset="0"/>
              </a:rPr>
              <a:t>de salariés</a:t>
            </a:r>
          </a:p>
        </p:txBody>
      </p:sp>
      <p:pic>
        <p:nvPicPr>
          <p:cNvPr id="26" name="Picture 4" descr="C:\Program Files (x86)\Microsoft Office\MEDIA\CAGCAT10\j0222021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2211710"/>
            <a:ext cx="1513575" cy="1519014"/>
          </a:xfrm>
          <a:prstGeom prst="rect">
            <a:avLst/>
          </a:prstGeom>
          <a:noFill/>
        </p:spPr>
      </p:pic>
      <p:pic>
        <p:nvPicPr>
          <p:cNvPr id="27" name="Picture 2" descr="C:\Program Files (x86)\Microsoft Office\MEDIA\CAGCAT10\j0205462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63888" y="2283718"/>
            <a:ext cx="1818742" cy="1809598"/>
          </a:xfrm>
          <a:prstGeom prst="rect">
            <a:avLst/>
          </a:prstGeom>
          <a:noFill/>
        </p:spPr>
      </p:pic>
      <p:pic>
        <p:nvPicPr>
          <p:cNvPr id="28" name="Picture 3" descr="C:\Program Files (x86)\Microsoft Office\MEDIA\CAGCAT10\j0291984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00192" y="1995686"/>
            <a:ext cx="1434826" cy="1519014"/>
          </a:xfrm>
          <a:prstGeom prst="rect">
            <a:avLst/>
          </a:prstGeom>
          <a:noFill/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xmlns="" id="{6100B2E5-15AA-4BC7-BEFB-EF5B35F7E1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9"/>
              </p:ext>
            </p:extLst>
          </p:nvPr>
        </p:nvPicPr>
        <p:blipFill>
          <a:blip r:embed="rId10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140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3" grpId="0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3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7"/>
          <p:cNvSpPr/>
          <p:nvPr/>
        </p:nvSpPr>
        <p:spPr>
          <a:xfrm flipH="1">
            <a:off x="611560" y="339502"/>
            <a:ext cx="8080048" cy="4408800"/>
          </a:xfrm>
          <a:prstGeom prst="rect">
            <a:avLst/>
          </a:prstGeom>
          <a:solidFill>
            <a:srgbClr val="000000">
              <a:alpha val="662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99" name="Google Shape;199;p37"/>
          <p:cNvCxnSpPr/>
          <p:nvPr/>
        </p:nvCxnSpPr>
        <p:spPr>
          <a:xfrm>
            <a:off x="2771800" y="987574"/>
            <a:ext cx="3485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00" name="Google Shape;200;p37"/>
          <p:cNvSpPr/>
          <p:nvPr/>
        </p:nvSpPr>
        <p:spPr>
          <a:xfrm>
            <a:off x="8244408" y="4371950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202" name="Google Shape;202;p37">
            <a:hlinkClick r:id="rId6" action="ppaction://hlinksldjump"/>
          </p:cNvPr>
          <p:cNvSpPr/>
          <p:nvPr/>
        </p:nvSpPr>
        <p:spPr>
          <a:xfrm>
            <a:off x="188172" y="2133553"/>
            <a:ext cx="148200" cy="147900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">
              <a:solidFill>
                <a:schemeClr val="lt2"/>
              </a:solidFill>
            </a:endParaRPr>
          </a:p>
        </p:txBody>
      </p:sp>
      <p:sp>
        <p:nvSpPr>
          <p:cNvPr id="203" name="Google Shape;203;p37">
            <a:hlinkClick r:id="rId7" action="ppaction://hlinksldjump"/>
          </p:cNvPr>
          <p:cNvSpPr/>
          <p:nvPr/>
        </p:nvSpPr>
        <p:spPr>
          <a:xfrm>
            <a:off x="188172" y="2497732"/>
            <a:ext cx="148200" cy="147900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37">
            <a:hlinkClick r:id="rId8" action="ppaction://hlinksldjump"/>
          </p:cNvPr>
          <p:cNvSpPr/>
          <p:nvPr/>
        </p:nvSpPr>
        <p:spPr>
          <a:xfrm>
            <a:off x="188172" y="2861910"/>
            <a:ext cx="148200" cy="147900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Espace réservé du contenu 2"/>
          <p:cNvSpPr txBox="1">
            <a:spLocks/>
          </p:cNvSpPr>
          <p:nvPr/>
        </p:nvSpPr>
        <p:spPr>
          <a:xfrm>
            <a:off x="827584" y="1131590"/>
            <a:ext cx="7848872" cy="532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marR="0" lvl="0" indent="-3302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aleway"/>
              <a:buNone/>
              <a:tabLst/>
              <a:defRPr/>
            </a:pPr>
            <a:r>
              <a:rPr kumimoji="0" lang="fr-FR" sz="28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L’activité immobilière s’exerce dans divers domaines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1043608" y="1995686"/>
            <a:ext cx="20361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</a:t>
            </a:r>
            <a:r>
              <a:rPr lang="fr-FR" sz="2400" dirty="0">
                <a:solidFill>
                  <a:schemeClr val="bg1"/>
                </a:solidFill>
                <a:latin typeface="Tw Cen MT" pitchFamily="34" charset="0"/>
              </a:rPr>
              <a:t>la construction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6588224" y="3651870"/>
            <a:ext cx="15135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</a:t>
            </a:r>
            <a:r>
              <a:rPr lang="fr-FR" sz="2400" dirty="0">
                <a:solidFill>
                  <a:schemeClr val="bg1"/>
                </a:solidFill>
                <a:latin typeface="Tw Cen MT" pitchFamily="34" charset="0"/>
              </a:rPr>
              <a:t>la gestion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2123728" y="3507854"/>
            <a:ext cx="28745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</a:t>
            </a:r>
            <a:r>
              <a:rPr lang="fr-FR" sz="2400" dirty="0">
                <a:solidFill>
                  <a:schemeClr val="bg1"/>
                </a:solidFill>
                <a:latin typeface="Tw Cen MT" pitchFamily="34" charset="0"/>
              </a:rPr>
              <a:t>la commercialisation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5076056" y="2355726"/>
            <a:ext cx="15969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</a:t>
            </a:r>
            <a:r>
              <a:rPr lang="fr-FR" sz="2400" dirty="0">
                <a:solidFill>
                  <a:schemeClr val="bg1"/>
                </a:solidFill>
                <a:latin typeface="Tw Cen MT" pitchFamily="34" charset="0"/>
              </a:rPr>
              <a:t>la location</a:t>
            </a:r>
          </a:p>
        </p:txBody>
      </p:sp>
      <p:sp>
        <p:nvSpPr>
          <p:cNvPr id="24" name="Rectangle 23"/>
          <p:cNvSpPr/>
          <p:nvPr/>
        </p:nvSpPr>
        <p:spPr>
          <a:xfrm>
            <a:off x="899592" y="411510"/>
            <a:ext cx="68868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solidFill>
                  <a:srgbClr val="FFFFFF"/>
                </a:solidFill>
                <a:latin typeface="Tw Cen MT" pitchFamily="34" charset="0"/>
                <a:sym typeface="Montserrat Alternates"/>
              </a:rPr>
              <a:t>Le contexte de l’activité professionnelle</a:t>
            </a:r>
            <a:endParaRPr lang="fr-FR" sz="1600" dirty="0">
              <a:latin typeface="Tw Cen MT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203848" y="1923678"/>
            <a:ext cx="752084" cy="77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732240" y="2211710"/>
            <a:ext cx="983381" cy="82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259632" y="3435846"/>
            <a:ext cx="800424" cy="640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724128" y="3510372"/>
            <a:ext cx="792088" cy="819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Google Shape;213;p38"/>
          <p:cNvSpPr/>
          <p:nvPr/>
        </p:nvSpPr>
        <p:spPr>
          <a:xfrm>
            <a:off x="395536" y="1707654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xmlns="" id="{5AF9D0B2-F0F1-62FD-7C8E-0F0D0E5B40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13"/>
              </p:ext>
            </p:extLst>
          </p:nvPr>
        </p:nvPicPr>
        <p:blipFill>
          <a:blip r:embed="rId14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186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4" grpId="0"/>
      <p:bldP spid="15" grpId="1"/>
      <p:bldP spid="16" grpId="1"/>
      <p:bldP spid="17" grpId="1"/>
      <p:bldP spid="1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38"/>
          <p:cNvSpPr/>
          <p:nvPr/>
        </p:nvSpPr>
        <p:spPr>
          <a:xfrm>
            <a:off x="467544" y="411510"/>
            <a:ext cx="8208912" cy="4392488"/>
          </a:xfrm>
          <a:prstGeom prst="rect">
            <a:avLst/>
          </a:prstGeom>
          <a:solidFill>
            <a:srgbClr val="000000">
              <a:alpha val="707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 lang="fr-FR" sz="2400" dirty="0">
              <a:solidFill>
                <a:schemeClr val="bg1"/>
              </a:solidFill>
              <a:latin typeface="Tw Cen MT" pitchFamily="34" charset="0"/>
            </a:endParaRPr>
          </a:p>
        </p:txBody>
      </p:sp>
      <p:sp>
        <p:nvSpPr>
          <p:cNvPr id="213" name="Google Shape;213;p38"/>
          <p:cNvSpPr/>
          <p:nvPr/>
        </p:nvSpPr>
        <p:spPr>
          <a:xfrm>
            <a:off x="8100392" y="627534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214" name="Google Shape;214;p38"/>
          <p:cNvSpPr/>
          <p:nvPr/>
        </p:nvSpPr>
        <p:spPr>
          <a:xfrm>
            <a:off x="611560" y="4299942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cxnSp>
        <p:nvCxnSpPr>
          <p:cNvPr id="217" name="Google Shape;217;p38"/>
          <p:cNvCxnSpPr/>
          <p:nvPr/>
        </p:nvCxnSpPr>
        <p:spPr>
          <a:xfrm>
            <a:off x="2843808" y="1707654"/>
            <a:ext cx="32253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19" name="Google Shape;219;p38">
            <a:hlinkClick r:id="rId6" action="ppaction://hlinksldjump"/>
          </p:cNvPr>
          <p:cNvSpPr/>
          <p:nvPr/>
        </p:nvSpPr>
        <p:spPr>
          <a:xfrm>
            <a:off x="188172" y="2133553"/>
            <a:ext cx="148200" cy="147900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">
              <a:solidFill>
                <a:schemeClr val="lt2"/>
              </a:solidFill>
            </a:endParaRPr>
          </a:p>
        </p:txBody>
      </p:sp>
      <p:sp>
        <p:nvSpPr>
          <p:cNvPr id="220" name="Google Shape;220;p38">
            <a:hlinkClick r:id="rId7" action="ppaction://hlinksldjump"/>
          </p:cNvPr>
          <p:cNvSpPr/>
          <p:nvPr/>
        </p:nvSpPr>
        <p:spPr>
          <a:xfrm>
            <a:off x="188172" y="2497732"/>
            <a:ext cx="148200" cy="147900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38">
            <a:hlinkClick r:id="rId8" action="ppaction://hlinksldjump"/>
          </p:cNvPr>
          <p:cNvSpPr/>
          <p:nvPr/>
        </p:nvSpPr>
        <p:spPr>
          <a:xfrm>
            <a:off x="188172" y="2861910"/>
            <a:ext cx="148200" cy="147900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ZoneTexte 9"/>
          <p:cNvSpPr txBox="1"/>
          <p:nvPr/>
        </p:nvSpPr>
        <p:spPr>
          <a:xfrm>
            <a:off x="755576" y="555526"/>
            <a:ext cx="67687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3200" b="1" kern="1200" dirty="0">
                <a:solidFill>
                  <a:schemeClr val="bg1"/>
                </a:solidFill>
                <a:latin typeface="Tw Cen MT" pitchFamily="34" charset="0"/>
              </a:rPr>
              <a:t>Le positionnement du</a:t>
            </a:r>
            <a:br>
              <a:rPr lang="fr-FR" sz="3200" b="1" kern="1200" dirty="0">
                <a:solidFill>
                  <a:schemeClr val="bg1"/>
                </a:solidFill>
                <a:latin typeface="Tw Cen MT" pitchFamily="34" charset="0"/>
              </a:rPr>
            </a:br>
            <a:r>
              <a:rPr lang="fr-FR" sz="3200" b="1" kern="1200" dirty="0">
                <a:solidFill>
                  <a:schemeClr val="bg1"/>
                </a:solidFill>
                <a:latin typeface="Tw Cen MT" pitchFamily="34" charset="0"/>
              </a:rPr>
              <a:t>BTS « Professions immobilières » </a:t>
            </a:r>
            <a:endParaRPr lang="fr-FR" dirty="0">
              <a:solidFill>
                <a:schemeClr val="bg1"/>
              </a:solidFill>
              <a:latin typeface="Tw Cen MT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827584" y="1851670"/>
            <a:ext cx="78614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>
                <a:solidFill>
                  <a:schemeClr val="bg1"/>
                </a:solidFill>
                <a:latin typeface="Tw Cen MT" pitchFamily="34" charset="0"/>
              </a:rPr>
              <a:t>Former des professionnels des services de l’immobilier</a:t>
            </a:r>
          </a:p>
        </p:txBody>
      </p:sp>
      <p:pic>
        <p:nvPicPr>
          <p:cNvPr id="13" name="Image 12" descr="cci_recto.jpe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55776" y="2427734"/>
            <a:ext cx="3672408" cy="232707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xmlns="" id="{51985704-2F63-4394-8E1F-78DA38DFBF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10"/>
              </p:ext>
            </p:extLst>
          </p:nvPr>
        </p:nvPicPr>
        <p:blipFill>
          <a:blip r:embed="rId11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171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39"/>
          <p:cNvSpPr/>
          <p:nvPr/>
        </p:nvSpPr>
        <p:spPr>
          <a:xfrm>
            <a:off x="467544" y="339502"/>
            <a:ext cx="8064896" cy="4392488"/>
          </a:xfrm>
          <a:prstGeom prst="rect">
            <a:avLst/>
          </a:prstGeom>
          <a:solidFill>
            <a:srgbClr val="000000">
              <a:alpha val="707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30" name="Google Shape;230;p39"/>
          <p:cNvSpPr/>
          <p:nvPr/>
        </p:nvSpPr>
        <p:spPr>
          <a:xfrm rot="10800000">
            <a:off x="8602025" y="4599425"/>
            <a:ext cx="544200" cy="544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cxnSp>
        <p:nvCxnSpPr>
          <p:cNvPr id="231" name="Google Shape;231;p39"/>
          <p:cNvCxnSpPr/>
          <p:nvPr/>
        </p:nvCxnSpPr>
        <p:spPr>
          <a:xfrm>
            <a:off x="2915816" y="1131590"/>
            <a:ext cx="2489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34" name="Google Shape;234;p39">
            <a:hlinkClick r:id="rId6" action="ppaction://hlinksldjump"/>
          </p:cNvPr>
          <p:cNvSpPr/>
          <p:nvPr/>
        </p:nvSpPr>
        <p:spPr>
          <a:xfrm>
            <a:off x="188172" y="2497732"/>
            <a:ext cx="148200" cy="147900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p39">
            <a:hlinkClick r:id="rId7" action="ppaction://hlinksldjump"/>
          </p:cNvPr>
          <p:cNvSpPr/>
          <p:nvPr/>
        </p:nvSpPr>
        <p:spPr>
          <a:xfrm>
            <a:off x="188172" y="2861910"/>
            <a:ext cx="148200" cy="147900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p39"/>
          <p:cNvSpPr/>
          <p:nvPr/>
        </p:nvSpPr>
        <p:spPr>
          <a:xfrm>
            <a:off x="323528" y="3579862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237" name="Google Shape;237;p39"/>
          <p:cNvSpPr/>
          <p:nvPr/>
        </p:nvSpPr>
        <p:spPr>
          <a:xfrm>
            <a:off x="8316416" y="987574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051720" y="483518"/>
            <a:ext cx="41921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  <a:latin typeface="Tw Cen MT" pitchFamily="34" charset="0"/>
              </a:rPr>
              <a:t>Une activité de services</a:t>
            </a:r>
            <a:endParaRPr lang="fr-FR" sz="3200" dirty="0">
              <a:solidFill>
                <a:schemeClr val="bg1"/>
              </a:solidFill>
              <a:latin typeface="Tw Cen MT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580112" y="1275606"/>
            <a:ext cx="213814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cap="none" spc="0" dirty="0">
                <a:ln w="1905"/>
                <a:solidFill>
                  <a:srgbClr val="CC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CONSEIL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1259632" y="2067694"/>
            <a:ext cx="669674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</a:t>
            </a:r>
            <a:r>
              <a:rPr lang="fr-FR" sz="2400" dirty="0">
                <a:solidFill>
                  <a:schemeClr val="bg1"/>
                </a:solidFill>
                <a:latin typeface="Tw Cen MT" pitchFamily="34" charset="0"/>
              </a:rPr>
              <a:t> Fonctions « métiers » : transaction, gestion des biens et du bâti dans un contexte de changement climatique</a:t>
            </a:r>
          </a:p>
          <a:p>
            <a:endParaRPr lang="fr-FR" dirty="0"/>
          </a:p>
        </p:txBody>
      </p:sp>
      <p:sp>
        <p:nvSpPr>
          <p:cNvPr id="14" name="ZoneTexte 13"/>
          <p:cNvSpPr txBox="1"/>
          <p:nvPr/>
        </p:nvSpPr>
        <p:spPr>
          <a:xfrm>
            <a:off x="1331640" y="3363838"/>
            <a:ext cx="662473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fr-FR" sz="2400">
                <a:solidFill>
                  <a:schemeClr val="bg1"/>
                </a:solidFill>
                <a:latin typeface="Tw Cen MT" pitchFamily="34" charset="0"/>
                <a:sym typeface="Wingdings"/>
              </a:rPr>
              <a:t></a:t>
            </a:r>
            <a:r>
              <a:rPr lang="fr-FR" sz="2400">
                <a:solidFill>
                  <a:schemeClr val="bg1"/>
                </a:solidFill>
                <a:latin typeface="Tw Cen MT" pitchFamily="34" charset="0"/>
              </a:rPr>
              <a:t> Fonctions </a:t>
            </a:r>
            <a:r>
              <a:rPr lang="fr-FR" sz="2400" dirty="0">
                <a:solidFill>
                  <a:schemeClr val="bg1"/>
                </a:solidFill>
                <a:latin typeface="Tw Cen MT" pitchFamily="34" charset="0"/>
              </a:rPr>
              <a:t>« supports » : compétences transversales  (culture générale, anglais, droit et économie)</a:t>
            </a:r>
          </a:p>
          <a:p>
            <a:endParaRPr lang="fr-FR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xmlns="" id="{FA4A003E-A9B5-ECAF-5840-47FE4282B9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8"/>
              </p:ext>
            </p:extLst>
          </p:nvPr>
        </p:nvPicPr>
        <p:blipFill>
          <a:blip r:embed="rId9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298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/>
      <p:bldP spid="12" grpId="1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3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2" name="Google Shape;242;p40"/>
          <p:cNvCxnSpPr/>
          <p:nvPr/>
        </p:nvCxnSpPr>
        <p:spPr>
          <a:xfrm>
            <a:off x="899592" y="987574"/>
            <a:ext cx="3200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63" name="Google Shape;263;p40">
            <a:hlinkClick r:id="rId6" action="ppaction://hlinksldjump"/>
          </p:cNvPr>
          <p:cNvSpPr/>
          <p:nvPr/>
        </p:nvSpPr>
        <p:spPr>
          <a:xfrm>
            <a:off x="188172" y="2497732"/>
            <a:ext cx="148200" cy="147900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p40">
            <a:hlinkClick r:id="rId7" action="ppaction://hlinksldjump"/>
          </p:cNvPr>
          <p:cNvSpPr/>
          <p:nvPr/>
        </p:nvSpPr>
        <p:spPr>
          <a:xfrm>
            <a:off x="188172" y="2861910"/>
            <a:ext cx="148200" cy="147900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ZoneTexte 10"/>
          <p:cNvSpPr txBox="1"/>
          <p:nvPr/>
        </p:nvSpPr>
        <p:spPr>
          <a:xfrm>
            <a:off x="827584" y="483518"/>
            <a:ext cx="2414444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3200" b="1" dirty="0">
                <a:solidFill>
                  <a:schemeClr val="bg1"/>
                </a:solidFill>
                <a:latin typeface="Tw Cen MT" pitchFamily="34" charset="0"/>
              </a:rPr>
              <a:t>Blocs métiers</a:t>
            </a:r>
            <a:endParaRPr lang="fr-FR" sz="3200" kern="1200" dirty="0">
              <a:solidFill>
                <a:schemeClr val="bg1"/>
              </a:solidFill>
              <a:latin typeface="Tw Cen MT" pitchFamily="34" charset="0"/>
            </a:endParaRPr>
          </a:p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1278907" y="1275606"/>
            <a:ext cx="600036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  <a:latin typeface="Tw Cen MT" pitchFamily="34" charset="0"/>
              </a:rPr>
              <a:t>Conduite du projet immobilier du client</a:t>
            </a:r>
          </a:p>
          <a:p>
            <a:pPr algn="ctr"/>
            <a:r>
              <a:rPr lang="fr-FR" sz="2800" b="1" dirty="0">
                <a:solidFill>
                  <a:schemeClr val="bg1"/>
                </a:solidFill>
                <a:latin typeface="Tw Cen MT" pitchFamily="34" charset="0"/>
              </a:rPr>
              <a:t>en vente et/ou location</a:t>
            </a:r>
            <a:endParaRPr lang="fr-FR" sz="2800" dirty="0">
              <a:solidFill>
                <a:schemeClr val="bg1"/>
              </a:solidFill>
              <a:latin typeface="Tw Cen MT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99592" y="2283718"/>
            <a:ext cx="75608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lang="fr-FR" sz="2400" dirty="0">
                <a:solidFill>
                  <a:schemeClr val="bg1"/>
                </a:solidFill>
                <a:latin typeface="Tw Cen MT" pitchFamily="34" charset="0"/>
              </a:rPr>
              <a:t>Prospecter et négocier des mandats </a:t>
            </a:r>
          </a:p>
          <a:p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lang="fr-FR" sz="2400" dirty="0">
                <a:solidFill>
                  <a:schemeClr val="bg1"/>
                </a:solidFill>
                <a:latin typeface="Tw Cen MT" pitchFamily="34" charset="0"/>
              </a:rPr>
              <a:t>Commercialiser des biens (vente ou location)</a:t>
            </a:r>
          </a:p>
          <a:p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lang="fr-FR" sz="2400" dirty="0">
                <a:solidFill>
                  <a:schemeClr val="bg1"/>
                </a:solidFill>
                <a:latin typeface="Tw Cen MT" pitchFamily="34" charset="0"/>
              </a:rPr>
              <a:t>Accompagner le client</a:t>
            </a:r>
          </a:p>
          <a:p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lang="fr-FR" sz="2400" dirty="0">
                <a:solidFill>
                  <a:schemeClr val="bg1"/>
                </a:solidFill>
                <a:latin typeface="Tw Cen MT" pitchFamily="34" charset="0"/>
              </a:rPr>
              <a:t>Assurer le suivi administratif et financier de la location</a:t>
            </a:r>
          </a:p>
          <a:p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lang="fr-FR" sz="2400" dirty="0">
                <a:solidFill>
                  <a:schemeClr val="bg1"/>
                </a:solidFill>
                <a:latin typeface="Tw Cen MT" pitchFamily="34" charset="0"/>
              </a:rPr>
              <a:t>Dynamiser et personnaliser la relation client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xmlns="" id="{F33792BF-70F2-F748-0B9E-A072D17E39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8"/>
              </p:ext>
            </p:extLst>
          </p:nvPr>
        </p:nvPicPr>
        <p:blipFill>
          <a:blip r:embed="rId9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323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3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41"/>
          <p:cNvSpPr/>
          <p:nvPr/>
        </p:nvSpPr>
        <p:spPr>
          <a:xfrm>
            <a:off x="467544" y="339502"/>
            <a:ext cx="8064896" cy="4248472"/>
          </a:xfrm>
          <a:prstGeom prst="rect">
            <a:avLst/>
          </a:prstGeom>
          <a:solidFill>
            <a:srgbClr val="000000">
              <a:alpha val="707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71" name="Google Shape;271;p41"/>
          <p:cNvSpPr/>
          <p:nvPr/>
        </p:nvSpPr>
        <p:spPr>
          <a:xfrm flipH="1">
            <a:off x="251520" y="2355726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272" name="Google Shape;272;p41"/>
          <p:cNvSpPr/>
          <p:nvPr/>
        </p:nvSpPr>
        <p:spPr>
          <a:xfrm flipH="1">
            <a:off x="4813578" y="4428425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55576" y="483518"/>
            <a:ext cx="2414444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3200" b="1" dirty="0">
                <a:solidFill>
                  <a:schemeClr val="bg1"/>
                </a:solidFill>
                <a:latin typeface="Tw Cen MT" pitchFamily="34" charset="0"/>
              </a:rPr>
              <a:t>Blocs métiers</a:t>
            </a:r>
            <a:endParaRPr lang="fr-FR" sz="3200" kern="1200" dirty="0">
              <a:solidFill>
                <a:schemeClr val="bg1"/>
              </a:solidFill>
              <a:latin typeface="Tw Cen MT" pitchFamily="34" charset="0"/>
            </a:endParaRPr>
          </a:p>
          <a:p>
            <a:endParaRPr lang="fr-FR" dirty="0"/>
          </a:p>
        </p:txBody>
      </p:sp>
      <p:cxnSp>
        <p:nvCxnSpPr>
          <p:cNvPr id="12" name="Google Shape;242;p40"/>
          <p:cNvCxnSpPr/>
          <p:nvPr/>
        </p:nvCxnSpPr>
        <p:spPr>
          <a:xfrm>
            <a:off x="827584" y="987574"/>
            <a:ext cx="3200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" name="ZoneTexte 6"/>
          <p:cNvSpPr txBox="1"/>
          <p:nvPr/>
        </p:nvSpPr>
        <p:spPr>
          <a:xfrm>
            <a:off x="1043608" y="1419622"/>
            <a:ext cx="7128792" cy="25135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20040" lvl="0" indent="-320040">
              <a:spcBef>
                <a:spcPts val="700"/>
              </a:spcBef>
              <a:buClr>
                <a:srgbClr val="60B5CC"/>
              </a:buClr>
              <a:buSzPct val="600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lang="fr-FR" sz="2400" kern="1200" dirty="0">
                <a:solidFill>
                  <a:schemeClr val="bg1"/>
                </a:solidFill>
                <a:latin typeface="Tw Cen MT"/>
                <a:ea typeface="+mn-ea"/>
                <a:cs typeface="+mn-cs"/>
              </a:rPr>
              <a:t>Négociateurs, assistants commerciaux, chargés de</a:t>
            </a:r>
          </a:p>
          <a:p>
            <a:pPr marL="320040" lvl="0" indent="-320040">
              <a:spcBef>
                <a:spcPts val="700"/>
              </a:spcBef>
              <a:buClr>
                <a:srgbClr val="60B5CC"/>
              </a:buClr>
              <a:buSzPct val="60000"/>
            </a:pPr>
            <a:r>
              <a:rPr lang="fr-FR" sz="2400" kern="1200" dirty="0">
                <a:solidFill>
                  <a:schemeClr val="bg1"/>
                </a:solidFill>
                <a:latin typeface="Tw Cen MT"/>
                <a:ea typeface="+mn-ea"/>
                <a:cs typeface="+mn-cs"/>
              </a:rPr>
              <a:t>clientèle et de commercialisation</a:t>
            </a:r>
          </a:p>
          <a:p>
            <a:pPr marL="320040" lvl="0" indent="-320040">
              <a:spcBef>
                <a:spcPts val="700"/>
              </a:spcBef>
              <a:buClr>
                <a:srgbClr val="60B5CC"/>
              </a:buClr>
              <a:buSzPct val="60000"/>
              <a:buFont typeface="Wingdings"/>
              <a:buChar char=""/>
            </a:pPr>
            <a:endParaRPr lang="fr-FR" sz="2400" kern="1200" dirty="0">
              <a:solidFill>
                <a:schemeClr val="bg1"/>
              </a:solidFill>
              <a:latin typeface="Tw Cen MT"/>
              <a:ea typeface="+mn-ea"/>
              <a:cs typeface="+mn-cs"/>
            </a:endParaRPr>
          </a:p>
          <a:p>
            <a:pPr marL="320040" lvl="0" indent="-320040">
              <a:spcBef>
                <a:spcPts val="700"/>
              </a:spcBef>
              <a:buClr>
                <a:srgbClr val="60B5CC"/>
              </a:buClr>
              <a:buSzPct val="600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C</a:t>
            </a:r>
            <a:r>
              <a:rPr lang="fr-FR" sz="2400" kern="1200" dirty="0">
                <a:solidFill>
                  <a:schemeClr val="bg1"/>
                </a:solidFill>
                <a:latin typeface="Tw Cen MT"/>
                <a:ea typeface="+mn-ea"/>
                <a:cs typeface="+mn-cs"/>
              </a:rPr>
              <a:t>onseillers en location, gestionnaires locatifs et</a:t>
            </a:r>
          </a:p>
          <a:p>
            <a:pPr marL="320040" lvl="0" indent="-320040">
              <a:spcBef>
                <a:spcPts val="700"/>
              </a:spcBef>
              <a:buClr>
                <a:srgbClr val="60B5CC"/>
              </a:buClr>
              <a:buSzPct val="60000"/>
            </a:pPr>
            <a:r>
              <a:rPr lang="fr-FR" sz="2400" kern="1200" dirty="0">
                <a:solidFill>
                  <a:schemeClr val="bg1"/>
                </a:solidFill>
                <a:latin typeface="Tw Cen MT"/>
                <a:ea typeface="+mn-ea"/>
                <a:cs typeface="+mn-cs"/>
              </a:rPr>
              <a:t>assistants en gestion locative</a:t>
            </a:r>
          </a:p>
          <a:p>
            <a:endParaRPr lang="fr-FR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xmlns="" id="{A17D8523-0029-9FB3-B342-5C2D466A9C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202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42"/>
          <p:cNvSpPr/>
          <p:nvPr/>
        </p:nvSpPr>
        <p:spPr>
          <a:xfrm>
            <a:off x="467544" y="411510"/>
            <a:ext cx="8080123" cy="4409100"/>
          </a:xfrm>
          <a:prstGeom prst="rect">
            <a:avLst/>
          </a:prstGeom>
          <a:solidFill>
            <a:srgbClr val="000000">
              <a:alpha val="707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cxnSp>
        <p:nvCxnSpPr>
          <p:cNvPr id="296" name="Google Shape;296;p42"/>
          <p:cNvCxnSpPr/>
          <p:nvPr/>
        </p:nvCxnSpPr>
        <p:spPr>
          <a:xfrm>
            <a:off x="827584" y="987574"/>
            <a:ext cx="3200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01" name="Google Shape;301;p42"/>
          <p:cNvSpPr/>
          <p:nvPr/>
        </p:nvSpPr>
        <p:spPr>
          <a:xfrm>
            <a:off x="8271975" y="365650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5" name="Google Shape;213;p38"/>
          <p:cNvSpPr/>
          <p:nvPr/>
        </p:nvSpPr>
        <p:spPr>
          <a:xfrm>
            <a:off x="1259632" y="4587974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755576" y="483518"/>
            <a:ext cx="2414444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3200" b="1" dirty="0">
                <a:solidFill>
                  <a:schemeClr val="bg1"/>
                </a:solidFill>
                <a:latin typeface="Tw Cen MT" pitchFamily="34" charset="0"/>
              </a:rPr>
              <a:t>Blocs métiers</a:t>
            </a:r>
            <a:endParaRPr lang="fr-FR" sz="3200" kern="1200" dirty="0">
              <a:solidFill>
                <a:schemeClr val="bg1"/>
              </a:solidFill>
              <a:latin typeface="Tw Cen MT" pitchFamily="34" charset="0"/>
            </a:endParaRPr>
          </a:p>
          <a:p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611560" y="1347614"/>
            <a:ext cx="803162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2800" b="1" kern="1200" dirty="0">
                <a:solidFill>
                  <a:schemeClr val="bg1"/>
                </a:solidFill>
                <a:latin typeface="Tw Cen MT" pitchFamily="34" charset="0"/>
              </a:rPr>
              <a:t>Administration des copropriétés et de l'habitat social</a:t>
            </a:r>
            <a:endParaRPr lang="fr-FR" sz="2800" kern="1200" dirty="0">
              <a:solidFill>
                <a:schemeClr val="bg1"/>
              </a:solidFill>
              <a:latin typeface="Tw Cen MT" pitchFamily="34" charset="0"/>
            </a:endParaRPr>
          </a:p>
          <a:p>
            <a:endParaRPr lang="fr-FR" dirty="0"/>
          </a:p>
        </p:txBody>
      </p:sp>
      <p:sp>
        <p:nvSpPr>
          <p:cNvPr id="10" name="Espace réservé du contenu 2"/>
          <p:cNvSpPr txBox="1">
            <a:spLocks/>
          </p:cNvSpPr>
          <p:nvPr/>
        </p:nvSpPr>
        <p:spPr>
          <a:xfrm>
            <a:off x="827584" y="1995686"/>
            <a:ext cx="7704856" cy="23042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30200">
              <a:buClr>
                <a:schemeClr val="lt1"/>
              </a:buClr>
              <a:buSzPts val="14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Gérer une copropriété </a:t>
            </a:r>
          </a:p>
          <a:p>
            <a:pPr marL="457200" lvl="0" indent="-330200">
              <a:buClr>
                <a:schemeClr val="lt1"/>
              </a:buClr>
              <a:buSzPts val="14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Conclure un contrat de syndic</a:t>
            </a:r>
          </a:p>
          <a:p>
            <a:pPr marL="457200" lvl="0" indent="-330200">
              <a:buClr>
                <a:schemeClr val="lt1"/>
              </a:buClr>
              <a:buSzPts val="14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Participer au processus de décision en copropriété</a:t>
            </a:r>
          </a:p>
          <a:p>
            <a:pPr marL="457200" lvl="0" indent="-330200">
              <a:buClr>
                <a:schemeClr val="lt1"/>
              </a:buClr>
              <a:buSzPts val="14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Gérer les contentieux</a:t>
            </a:r>
          </a:p>
          <a:p>
            <a:pPr marL="457200" lvl="0" indent="-330200">
              <a:buClr>
                <a:schemeClr val="lt1"/>
              </a:buClr>
              <a:buSzPts val="14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Accompagner le bénéficiaire du logement social dans son</a:t>
            </a:r>
          </a:p>
          <a:p>
            <a:pPr marL="457200" marR="0" lvl="0" indent="-330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aleway"/>
              <a:buNone/>
              <a:tabLst/>
              <a:defRPr/>
            </a:pP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parcours résidentiel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xmlns="" id="{D3C23B57-CDED-8384-7618-DD9A985B19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Click="0" advTm="269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 uiExpand="1"/>
      <p:bldP spid="10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4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55576" y="483518"/>
            <a:ext cx="2414444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fr-FR" sz="3200" b="1" dirty="0">
                <a:solidFill>
                  <a:schemeClr val="bg1"/>
                </a:solidFill>
                <a:latin typeface="Tw Cen MT" pitchFamily="34" charset="0"/>
              </a:rPr>
              <a:t>Blocs métiers</a:t>
            </a:r>
            <a:endParaRPr lang="fr-FR" sz="3200" kern="1200" dirty="0">
              <a:solidFill>
                <a:schemeClr val="bg1"/>
              </a:solidFill>
              <a:latin typeface="Tw Cen MT" pitchFamily="34" charset="0"/>
            </a:endParaRPr>
          </a:p>
          <a:p>
            <a:endParaRPr lang="fr-FR" dirty="0"/>
          </a:p>
        </p:txBody>
      </p:sp>
      <p:cxnSp>
        <p:nvCxnSpPr>
          <p:cNvPr id="3" name="Google Shape;296;p42"/>
          <p:cNvCxnSpPr/>
          <p:nvPr/>
        </p:nvCxnSpPr>
        <p:spPr>
          <a:xfrm>
            <a:off x="827584" y="987574"/>
            <a:ext cx="3200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" name="Espace réservé du contenu 2"/>
          <p:cNvSpPr txBox="1">
            <a:spLocks/>
          </p:cNvSpPr>
          <p:nvPr/>
        </p:nvSpPr>
        <p:spPr>
          <a:xfrm>
            <a:off x="971600" y="1707654"/>
            <a:ext cx="7128792" cy="2383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30200">
              <a:buClr>
                <a:schemeClr val="lt1"/>
              </a:buClr>
              <a:buSzPts val="14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Principaux de syndic,  gestionnaires ou</a:t>
            </a:r>
            <a:r>
              <a:rPr kumimoji="0" lang="fr-FR" sz="2400" b="0" i="0" u="none" strike="noStrike" kern="0" cap="none" spc="0" normalizeH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 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assistants</a:t>
            </a:r>
          </a:p>
          <a:p>
            <a:pPr marL="457200" marR="0" lvl="0" indent="-330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aleway"/>
              <a:buNone/>
              <a:tabLst/>
              <a:defRPr/>
            </a:pP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de copropriété</a:t>
            </a:r>
          </a:p>
          <a:p>
            <a:pPr marL="457200" marR="0" lvl="0" indent="-330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aleway"/>
              <a:buNone/>
              <a:tabLst/>
              <a:defRPr/>
            </a:pPr>
            <a:endParaRPr kumimoji="0" lang="fr-FR" sz="2400" b="0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 Cen MT" pitchFamily="34" charset="0"/>
              <a:ea typeface="Raleway"/>
              <a:cs typeface="Raleway"/>
              <a:sym typeface="Raleway"/>
            </a:endParaRPr>
          </a:p>
          <a:p>
            <a:pPr marL="457200" lvl="0" indent="-330200">
              <a:buClr>
                <a:schemeClr val="lt1"/>
              </a:buClr>
              <a:buSzPts val="14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Chargés d’attribution dans le secteur social</a:t>
            </a:r>
          </a:p>
          <a:p>
            <a:pPr marL="457200" marR="0" lvl="0" indent="-330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aleway"/>
              <a:buNone/>
              <a:tabLst/>
              <a:defRPr/>
            </a:pPr>
            <a:endParaRPr kumimoji="0" lang="fr-FR" sz="1400" b="0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Raleway"/>
              <a:ea typeface="Raleway"/>
              <a:cs typeface="Raleway"/>
              <a:sym typeface="Raleway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xmlns="" id="{21E3EF25-3155-7267-963B-BEA0CDCF2F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7923"/>
    </mc:Choice>
    <mc:Fallback>
      <p:transition spd="slow" advTm="179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3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971600" y="555526"/>
            <a:ext cx="26340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  <a:latin typeface="Tw Cen MT" pitchFamily="34" charset="0"/>
              </a:rPr>
              <a:t>Blocs supports</a:t>
            </a:r>
            <a:endParaRPr lang="fr-FR" sz="3200" dirty="0">
              <a:solidFill>
                <a:schemeClr val="bg1"/>
              </a:solidFill>
              <a:latin typeface="Tw Cen MT" pitchFamily="34" charset="0"/>
            </a:endParaRPr>
          </a:p>
        </p:txBody>
      </p:sp>
      <p:cxnSp>
        <p:nvCxnSpPr>
          <p:cNvPr id="4" name="Google Shape;296;p42"/>
          <p:cNvCxnSpPr/>
          <p:nvPr/>
        </p:nvCxnSpPr>
        <p:spPr>
          <a:xfrm>
            <a:off x="1043608" y="1059582"/>
            <a:ext cx="3200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" name="Titre 1"/>
          <p:cNvSpPr txBox="1">
            <a:spLocks/>
          </p:cNvSpPr>
          <p:nvPr/>
        </p:nvSpPr>
        <p:spPr>
          <a:xfrm>
            <a:off x="683568" y="1347614"/>
            <a:ext cx="8153400" cy="648072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fr-FR" sz="2800" b="1" dirty="0">
                <a:solidFill>
                  <a:schemeClr val="bg1"/>
                </a:solidFill>
                <a:latin typeface="Tw Cen MT" pitchFamily="34" charset="0"/>
              </a:rPr>
              <a:t>Conseil en gestion du bâti dans le contexte de changement climatique</a:t>
            </a:r>
            <a:endParaRPr kumimoji="0" lang="fr-FR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w Cen MT" pitchFamily="34" charset="0"/>
              <a:ea typeface="+mj-ea"/>
              <a:cs typeface="+mj-cs"/>
            </a:endParaRPr>
          </a:p>
        </p:txBody>
      </p:sp>
      <p:sp>
        <p:nvSpPr>
          <p:cNvPr id="6" name="Espace réservé du contenu 2"/>
          <p:cNvSpPr txBox="1">
            <a:spLocks/>
          </p:cNvSpPr>
          <p:nvPr/>
        </p:nvSpPr>
        <p:spPr>
          <a:xfrm>
            <a:off x="683568" y="2283718"/>
            <a:ext cx="7776864" cy="1735038"/>
          </a:xfrm>
          <a:prstGeom prst="rect">
            <a:avLst/>
          </a:prstGeom>
        </p:spPr>
        <p:txBody>
          <a:bodyPr>
            <a:noAutofit/>
          </a:bodyPr>
          <a:lstStyle/>
          <a:p>
            <a:pPr lvl="0"/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Informer le client sur les incidences du changement climatique sur le patrimoine immobilier </a:t>
            </a:r>
          </a:p>
          <a:p>
            <a:pPr lvl="0"/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Accompagner le client lors des opérations de travaux,</a:t>
            </a:r>
            <a:r>
              <a:rPr kumimoji="0" lang="fr-FR" sz="2400" i="0" u="none" strike="noStrike" kern="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gérer les risques et les sinistres</a:t>
            </a:r>
          </a:p>
          <a:p>
            <a:pPr lvl="0"/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Prendre en compte la politique d'aménagement du territoire</a:t>
            </a:r>
          </a:p>
          <a:p>
            <a:pPr lvl="0"/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Participer à des opérations de VEFA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xmlns="" id="{3F7003A9-01AE-A33B-1D37-56FB1B5C0D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1122"/>
    </mc:Choice>
    <mc:Fallback>
      <p:transition spd="slow" advTm="311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0" build="allAtOnce"/>
      <p:bldP spid="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971600" y="555526"/>
            <a:ext cx="26340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  <a:latin typeface="Tw Cen MT" pitchFamily="34" charset="0"/>
              </a:rPr>
              <a:t>Blocs supports</a:t>
            </a:r>
            <a:endParaRPr lang="fr-FR" sz="3200" dirty="0">
              <a:solidFill>
                <a:schemeClr val="bg1"/>
              </a:solidFill>
              <a:latin typeface="Tw Cen MT" pitchFamily="34" charset="0"/>
            </a:endParaRPr>
          </a:p>
        </p:txBody>
      </p:sp>
      <p:cxnSp>
        <p:nvCxnSpPr>
          <p:cNvPr id="4" name="Google Shape;296;p42"/>
          <p:cNvCxnSpPr/>
          <p:nvPr/>
        </p:nvCxnSpPr>
        <p:spPr>
          <a:xfrm>
            <a:off x="1043608" y="1059582"/>
            <a:ext cx="3200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" name="Rectangle 4"/>
          <p:cNvSpPr/>
          <p:nvPr/>
        </p:nvSpPr>
        <p:spPr>
          <a:xfrm>
            <a:off x="1403648" y="1275606"/>
            <a:ext cx="61926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  <a:latin typeface="Tw Cen MT" pitchFamily="34" charset="0"/>
              </a:rPr>
              <a:t>Construction d'une professionnalité dans l'immobilier</a:t>
            </a:r>
            <a:endParaRPr lang="fr-FR" sz="2800" dirty="0">
              <a:solidFill>
                <a:schemeClr val="bg1"/>
              </a:solidFill>
              <a:latin typeface="Tw Cen MT" pitchFamily="34" charset="0"/>
            </a:endParaRPr>
          </a:p>
        </p:txBody>
      </p:sp>
      <p:sp>
        <p:nvSpPr>
          <p:cNvPr id="6" name="Espace réservé du contenu 2"/>
          <p:cNvSpPr txBox="1">
            <a:spLocks/>
          </p:cNvSpPr>
          <p:nvPr/>
        </p:nvSpPr>
        <p:spPr>
          <a:xfrm>
            <a:off x="683568" y="2355726"/>
            <a:ext cx="7775776" cy="1951062"/>
          </a:xfrm>
          <a:prstGeom prst="rect">
            <a:avLst/>
          </a:prstGeom>
        </p:spPr>
        <p:txBody>
          <a:bodyPr>
            <a:noAutofit/>
          </a:bodyPr>
          <a:lstStyle/>
          <a:p>
            <a:pPr lvl="0"/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Caractériser un territoire dans sa dimension immobilière</a:t>
            </a:r>
          </a:p>
          <a:p>
            <a:pPr lvl="0"/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Analyser et développer l'entreprise immobilière</a:t>
            </a:r>
          </a:p>
          <a:p>
            <a:pPr lvl="0"/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Concevoir et mettre en œuvre une communication externe</a:t>
            </a:r>
          </a:p>
          <a:p>
            <a:pPr lvl="0"/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Construire son identité professionnelle</a:t>
            </a:r>
          </a:p>
          <a:p>
            <a:pPr lvl="0"/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Concevoir un projet professionnel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xmlns="" id="{04946A52-A2F0-ABDE-0448-7F2001EE20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9698"/>
    </mc:Choice>
    <mc:Fallback>
      <p:transition spd="slow" advTm="296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3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46"/>
          <p:cNvSpPr/>
          <p:nvPr/>
        </p:nvSpPr>
        <p:spPr>
          <a:xfrm>
            <a:off x="611560" y="411510"/>
            <a:ext cx="8136904" cy="4392488"/>
          </a:xfrm>
          <a:prstGeom prst="rect">
            <a:avLst/>
          </a:prstGeom>
          <a:solidFill>
            <a:srgbClr val="000000">
              <a:alpha val="707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0" name="Google Shape;400;p46"/>
          <p:cNvSpPr/>
          <p:nvPr/>
        </p:nvSpPr>
        <p:spPr>
          <a:xfrm rot="10800000">
            <a:off x="8602025" y="4599425"/>
            <a:ext cx="544200" cy="544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cxnSp>
        <p:nvCxnSpPr>
          <p:cNvPr id="401" name="Google Shape;401;p46"/>
          <p:cNvCxnSpPr/>
          <p:nvPr/>
        </p:nvCxnSpPr>
        <p:spPr>
          <a:xfrm>
            <a:off x="1043608" y="1059582"/>
            <a:ext cx="38148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06" name="Google Shape;406;p46"/>
          <p:cNvSpPr/>
          <p:nvPr/>
        </p:nvSpPr>
        <p:spPr>
          <a:xfrm>
            <a:off x="323528" y="3507854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407" name="Google Shape;407;p46"/>
          <p:cNvSpPr/>
          <p:nvPr/>
        </p:nvSpPr>
        <p:spPr>
          <a:xfrm>
            <a:off x="7236296" y="267494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971600" y="555526"/>
            <a:ext cx="26340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  <a:latin typeface="Tw Cen MT" pitchFamily="34" charset="0"/>
              </a:rPr>
              <a:t>Blocs supports</a:t>
            </a:r>
            <a:endParaRPr lang="fr-FR" sz="3200" dirty="0">
              <a:solidFill>
                <a:schemeClr val="bg1"/>
              </a:solidFill>
              <a:latin typeface="Tw Cen MT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 flipH="1">
            <a:off x="683568" y="1275606"/>
            <a:ext cx="7416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  <a:latin typeface="Tw Cen MT" pitchFamily="34" charset="0"/>
              </a:rPr>
              <a:t>Environnement juridique et économique des activités immobilières</a:t>
            </a:r>
            <a:endParaRPr lang="fr-FR" sz="1200" dirty="0">
              <a:solidFill>
                <a:schemeClr val="bg1"/>
              </a:solidFill>
              <a:latin typeface="Tw Cen MT" pitchFamily="34" charset="0"/>
            </a:endParaRPr>
          </a:p>
        </p:txBody>
      </p:sp>
      <p:sp>
        <p:nvSpPr>
          <p:cNvPr id="9" name="Espace réservé du contenu 2"/>
          <p:cNvSpPr txBox="1">
            <a:spLocks/>
          </p:cNvSpPr>
          <p:nvPr/>
        </p:nvSpPr>
        <p:spPr>
          <a:xfrm>
            <a:off x="827584" y="2355726"/>
            <a:ext cx="7632848" cy="1951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30200" algn="just">
              <a:buClr>
                <a:schemeClr val="lt1"/>
              </a:buClr>
              <a:buSzPts val="16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Appréhender l'environnement des activités du secteur de</a:t>
            </a:r>
          </a:p>
          <a:p>
            <a:pPr marL="457200" marR="0" lvl="0" indent="-330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None/>
              <a:tabLst/>
              <a:defRPr/>
            </a:pP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l'immobilier et</a:t>
            </a:r>
            <a:r>
              <a:rPr kumimoji="0" lang="fr-FR" sz="2400" i="0" u="none" strike="noStrike" kern="0" cap="none" spc="0" normalizeH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leurs</a:t>
            </a:r>
            <a:r>
              <a:rPr kumimoji="0" lang="fr-FR" sz="2400" i="0" u="none" strike="noStrike" kern="0" cap="none" spc="0" normalizeH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enjeux</a:t>
            </a:r>
          </a:p>
          <a:p>
            <a:pPr marL="457200" lvl="0" indent="-330200" algn="just">
              <a:buClr>
                <a:schemeClr val="lt1"/>
              </a:buClr>
              <a:buSzPts val="16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Identifier le cadre juridique des activités immobilières</a:t>
            </a:r>
          </a:p>
          <a:p>
            <a:pPr marL="457200" lvl="0" indent="-330200" algn="just">
              <a:buClr>
                <a:schemeClr val="lt1"/>
              </a:buClr>
              <a:buSzPts val="16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Caractériser le marché de l'immobilier</a:t>
            </a:r>
          </a:p>
          <a:p>
            <a:pPr marL="457200" lvl="0" indent="-330200" algn="just">
              <a:buClr>
                <a:schemeClr val="lt1"/>
              </a:buClr>
              <a:buSzPts val="16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Sécuriser</a:t>
            </a:r>
            <a:r>
              <a:rPr kumimoji="0" lang="fr-FR" sz="2400" i="0" u="none" strike="noStrike" kern="0" cap="none" spc="0" normalizeH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au plan juridique les opérations immobilières</a:t>
            </a:r>
          </a:p>
          <a:p>
            <a:pPr marL="457200" lvl="0" indent="-330200" algn="just">
              <a:buClr>
                <a:schemeClr val="lt1"/>
              </a:buClr>
              <a:buSzPts val="16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Contribuer au développement</a:t>
            </a:r>
            <a:r>
              <a:rPr lang="fr-FR" sz="2400" dirty="0">
                <a:solidFill>
                  <a:schemeClr val="lt1"/>
                </a:solidFill>
                <a:latin typeface="Tw Cen MT" pitchFamily="34" charset="0"/>
                <a:ea typeface="Raleway"/>
                <a:cs typeface="Raleway"/>
                <a:sym typeface="Raleway"/>
              </a:rPr>
              <a:t>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d'une</a:t>
            </a:r>
            <a:r>
              <a:rPr kumimoji="0" lang="fr-FR" sz="2400" i="0" u="none" strike="noStrike" kern="0" cap="none" spc="0" normalizeH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 </a:t>
            </a: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activité immobilière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xmlns="" id="{9C799828-0550-A762-2669-D5680009E4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9244"/>
    </mc:Choice>
    <mc:Fallback>
      <p:transition spd="slow" advTm="292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4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47"/>
          <p:cNvSpPr/>
          <p:nvPr/>
        </p:nvSpPr>
        <p:spPr>
          <a:xfrm>
            <a:off x="524400" y="365650"/>
            <a:ext cx="7936032" cy="4408800"/>
          </a:xfrm>
          <a:prstGeom prst="rect">
            <a:avLst/>
          </a:prstGeom>
          <a:solidFill>
            <a:srgbClr val="000000">
              <a:alpha val="707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5" name="Google Shape;415;p47"/>
          <p:cNvSpPr/>
          <p:nvPr/>
        </p:nvSpPr>
        <p:spPr>
          <a:xfrm>
            <a:off x="7452320" y="4587974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cxnSp>
        <p:nvCxnSpPr>
          <p:cNvPr id="416" name="Google Shape;416;p47"/>
          <p:cNvCxnSpPr/>
          <p:nvPr/>
        </p:nvCxnSpPr>
        <p:spPr>
          <a:xfrm>
            <a:off x="1043608" y="1059582"/>
            <a:ext cx="34905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21" name="Google Shape;421;p47"/>
          <p:cNvSpPr/>
          <p:nvPr/>
        </p:nvSpPr>
        <p:spPr>
          <a:xfrm>
            <a:off x="524400" y="365650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971600" y="555526"/>
            <a:ext cx="26340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  <a:latin typeface="Tw Cen MT" pitchFamily="34" charset="0"/>
              </a:rPr>
              <a:t>Blocs supports</a:t>
            </a:r>
            <a:endParaRPr lang="fr-FR" sz="3200" dirty="0">
              <a:solidFill>
                <a:schemeClr val="bg1"/>
              </a:solidFill>
              <a:latin typeface="Tw Cen MT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 flipH="1">
            <a:off x="1043608" y="1131590"/>
            <a:ext cx="7416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>
                <a:solidFill>
                  <a:schemeClr val="bg1"/>
                </a:solidFill>
                <a:latin typeface="Tw Cen MT" pitchFamily="34" charset="0"/>
              </a:rPr>
              <a:t>Culture générale et expression</a:t>
            </a:r>
          </a:p>
          <a:p>
            <a:pPr algn="ctr"/>
            <a:r>
              <a:rPr lang="fr-FR" sz="2800" b="1" dirty="0">
                <a:solidFill>
                  <a:schemeClr val="bg1"/>
                </a:solidFill>
                <a:latin typeface="Tw Cen MT" pitchFamily="34" charset="0"/>
              </a:rPr>
              <a:t>Langue vivante étrangère anglaise</a:t>
            </a:r>
            <a:endParaRPr lang="fr-FR" sz="2800" dirty="0">
              <a:solidFill>
                <a:schemeClr val="bg1"/>
              </a:solidFill>
              <a:latin typeface="Tw Cen MT" pitchFamily="34" charset="0"/>
            </a:endParaRPr>
          </a:p>
        </p:txBody>
      </p:sp>
      <p:sp>
        <p:nvSpPr>
          <p:cNvPr id="10" name="Espace réservé du contenu 2"/>
          <p:cNvSpPr txBox="1">
            <a:spLocks/>
          </p:cNvSpPr>
          <p:nvPr/>
        </p:nvSpPr>
        <p:spPr>
          <a:xfrm>
            <a:off x="683568" y="2355726"/>
            <a:ext cx="7559752" cy="23111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marR="0" lvl="0" indent="-330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unito Light"/>
              <a:buChar char="●"/>
              <a:tabLst/>
              <a:defRPr/>
            </a:pP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Appréhender et réaliser un message écrit</a:t>
            </a:r>
          </a:p>
          <a:p>
            <a:pPr marL="457200" marR="0" lvl="0" indent="-330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unito Light"/>
              <a:buChar char="●"/>
              <a:tabLst/>
              <a:defRPr/>
            </a:pP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Répondre de façon argumentée à une question posée en relation avec les documents proposés en lecture</a:t>
            </a:r>
          </a:p>
          <a:p>
            <a:pPr marL="457200" marR="0" lvl="0" indent="-330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tabLst/>
              <a:defRPr/>
            </a:pPr>
            <a:endParaRPr kumimoji="0" lang="fr-FR" sz="2400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 Cen MT" pitchFamily="34" charset="0"/>
              <a:ea typeface="Raleway"/>
              <a:cs typeface="Raleway"/>
              <a:sym typeface="Raleway"/>
            </a:endParaRPr>
          </a:p>
          <a:p>
            <a:pPr marL="457200" marR="0" lvl="0" indent="-330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unito Light"/>
              <a:buChar char="●"/>
              <a:tabLst/>
              <a:defRPr/>
            </a:pPr>
            <a:r>
              <a:rPr kumimoji="0" lang="fr-FR" sz="240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Niveau B2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xmlns="" id="{E31036D2-E9DB-68DE-4B71-AE36F07A03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2355"/>
    </mc:Choice>
    <mc:Fallback>
      <p:transition spd="slow" advTm="323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/>
          <p:cNvSpPr>
            <a:spLocks noGrp="1"/>
          </p:cNvSpPr>
          <p:nvPr>
            <p:ph type="title"/>
          </p:nvPr>
        </p:nvSpPr>
        <p:spPr>
          <a:xfrm>
            <a:off x="179512" y="483518"/>
            <a:ext cx="8568952" cy="702568"/>
          </a:xfrm>
        </p:spPr>
        <p:txBody>
          <a:bodyPr>
            <a:normAutofit/>
          </a:bodyPr>
          <a:lstStyle/>
          <a:p>
            <a:r>
              <a:rPr lang="fr-FR" sz="3200" b="1" dirty="0">
                <a:latin typeface="Tw Cen MT" pitchFamily="34" charset="0"/>
              </a:rPr>
              <a:t>L’expérience des pratiques professionnelles </a:t>
            </a:r>
          </a:p>
        </p:txBody>
      </p:sp>
      <p:cxnSp>
        <p:nvCxnSpPr>
          <p:cNvPr id="5" name="Google Shape;416;p47"/>
          <p:cNvCxnSpPr/>
          <p:nvPr/>
        </p:nvCxnSpPr>
        <p:spPr>
          <a:xfrm>
            <a:off x="2627784" y="1131590"/>
            <a:ext cx="34905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" name="Espace réservé du contenu 2"/>
          <p:cNvSpPr txBox="1">
            <a:spLocks/>
          </p:cNvSpPr>
          <p:nvPr/>
        </p:nvSpPr>
        <p:spPr>
          <a:xfrm>
            <a:off x="612648" y="1600200"/>
            <a:ext cx="7847784" cy="284375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Stage obligatoire de 14 semaines : 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	1</a:t>
            </a:r>
            <a:r>
              <a:rPr kumimoji="0" lang="fr-FR" sz="2400" b="0" i="0" u="none" strike="noStrike" kern="0" cap="none" spc="0" normalizeH="0" baseline="3000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ère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 année : 2 et 6 semaines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	2</a:t>
            </a:r>
            <a:r>
              <a:rPr kumimoji="0" lang="fr-FR" sz="2400" b="0" i="0" u="none" strike="noStrike" kern="0" cap="none" spc="0" normalizeH="0" baseline="3000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ème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 année : 6 semaines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fr-FR" sz="24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w Cen MT" pitchFamily="34" charset="0"/>
              <a:sym typeface="Arial"/>
            </a:endParaRPr>
          </a:p>
          <a:p>
            <a:pPr lvl="0"/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Dossier de stage évalué dans le cadre du bloc « Construction d’une professionnalité »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xmlns="" id="{4BD965F3-4CA2-11AD-3756-77FA186AF1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78"/>
    </mc:Choice>
    <mc:Fallback>
      <p:transition spd="slow" advTm="190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8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fr-FR" sz="3200" b="1" dirty="0">
                <a:latin typeface="Tw Cen MT" pitchFamily="34" charset="0"/>
              </a:rPr>
              <a:t>L’alternance</a:t>
            </a:r>
          </a:p>
        </p:txBody>
      </p:sp>
      <p:sp>
        <p:nvSpPr>
          <p:cNvPr id="4" name="Espace réservé du contenu 2"/>
          <p:cNvSpPr txBox="1">
            <a:spLocks/>
          </p:cNvSpPr>
          <p:nvPr/>
        </p:nvSpPr>
        <p:spPr>
          <a:xfrm>
            <a:off x="971600" y="1635646"/>
            <a:ext cx="7703768" cy="154761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Possibilité d’effectuer la deuxième année en alternance :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	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Wingdings 3" panose="05040102010807070707" pitchFamily="18" charset="2"/>
              </a:rPr>
              <a:t> 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2 jours au lycée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	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Wingdings 3" panose="05040102010807070707" pitchFamily="18" charset="2"/>
              </a:rPr>
              <a:t> 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3 jours en entreprise</a:t>
            </a:r>
          </a:p>
        </p:txBody>
      </p:sp>
      <p:cxnSp>
        <p:nvCxnSpPr>
          <p:cNvPr id="6" name="Google Shape;416;p47"/>
          <p:cNvCxnSpPr/>
          <p:nvPr/>
        </p:nvCxnSpPr>
        <p:spPr>
          <a:xfrm>
            <a:off x="2915816" y="1059582"/>
            <a:ext cx="34905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xmlns="" id="{DE036CD4-543F-45EE-381B-593B944F17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355"/>
    </mc:Choice>
    <mc:Fallback>
      <p:transition spd="slow" advTm="93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8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/>
          <p:cNvSpPr>
            <a:spLocks noGrp="1"/>
          </p:cNvSpPr>
          <p:nvPr>
            <p:ph type="title"/>
          </p:nvPr>
        </p:nvSpPr>
        <p:spPr>
          <a:xfrm>
            <a:off x="1403648" y="267494"/>
            <a:ext cx="6642320" cy="990600"/>
          </a:xfrm>
        </p:spPr>
        <p:txBody>
          <a:bodyPr/>
          <a:lstStyle/>
          <a:p>
            <a:r>
              <a:rPr lang="fr-FR" sz="3200" b="1" dirty="0">
                <a:latin typeface="Tw Cen MT" pitchFamily="34" charset="0"/>
              </a:rPr>
              <a:t>Les horaires d’enseignement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1203598"/>
            <a:ext cx="6480720" cy="3453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Google Shape;416;p47"/>
          <p:cNvCxnSpPr/>
          <p:nvPr/>
        </p:nvCxnSpPr>
        <p:spPr>
          <a:xfrm>
            <a:off x="2987824" y="987574"/>
            <a:ext cx="34905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xmlns="" id="{80398F03-E01F-E7C3-476E-B4517A4F53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8384"/>
    </mc:Choice>
    <mc:Fallback>
      <p:transition spd="slow" advTm="183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49"/>
          <p:cNvSpPr/>
          <p:nvPr/>
        </p:nvSpPr>
        <p:spPr>
          <a:xfrm>
            <a:off x="539552" y="339502"/>
            <a:ext cx="8007790" cy="4408800"/>
          </a:xfrm>
          <a:prstGeom prst="rect">
            <a:avLst/>
          </a:prstGeom>
          <a:solidFill>
            <a:srgbClr val="000000">
              <a:alpha val="707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9" name="Google Shape;479;p49"/>
          <p:cNvSpPr/>
          <p:nvPr/>
        </p:nvSpPr>
        <p:spPr>
          <a:xfrm>
            <a:off x="8271650" y="367350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12" name="Google Shape;213;p38"/>
          <p:cNvSpPr/>
          <p:nvPr/>
        </p:nvSpPr>
        <p:spPr>
          <a:xfrm>
            <a:off x="395536" y="3651870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13" name="Titre 1"/>
          <p:cNvSpPr>
            <a:spLocks noGrp="1"/>
          </p:cNvSpPr>
          <p:nvPr>
            <p:ph type="title"/>
          </p:nvPr>
        </p:nvSpPr>
        <p:spPr>
          <a:xfrm>
            <a:off x="2195736" y="195486"/>
            <a:ext cx="4751440" cy="902990"/>
          </a:xfrm>
        </p:spPr>
        <p:txBody>
          <a:bodyPr/>
          <a:lstStyle/>
          <a:p>
            <a:r>
              <a:rPr lang="fr-FR" sz="3200" b="1" dirty="0">
                <a:latin typeface="Tw Cen MT" pitchFamily="34" charset="0"/>
              </a:rPr>
              <a:t>Les épreuves à l’examen</a:t>
            </a: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1131590"/>
            <a:ext cx="5688632" cy="3550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Google Shape;416;p47"/>
          <p:cNvCxnSpPr/>
          <p:nvPr/>
        </p:nvCxnSpPr>
        <p:spPr>
          <a:xfrm>
            <a:off x="2699792" y="915566"/>
            <a:ext cx="34905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xmlns="" id="{5A53765C-48E6-E4F4-B943-FC936262FD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42929"/>
    </mc:Choice>
    <mc:Fallback>
      <p:transition spd="slow" advTm="429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4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p50"/>
          <p:cNvSpPr/>
          <p:nvPr/>
        </p:nvSpPr>
        <p:spPr>
          <a:xfrm>
            <a:off x="539552" y="411510"/>
            <a:ext cx="8008140" cy="4408800"/>
          </a:xfrm>
          <a:prstGeom prst="rect">
            <a:avLst/>
          </a:prstGeom>
          <a:solidFill>
            <a:srgbClr val="000000">
              <a:alpha val="707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503" name="Google Shape;503;p50"/>
          <p:cNvCxnSpPr/>
          <p:nvPr/>
        </p:nvCxnSpPr>
        <p:spPr>
          <a:xfrm>
            <a:off x="2843808" y="987574"/>
            <a:ext cx="3200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25" name="Google Shape;525;p50"/>
          <p:cNvSpPr/>
          <p:nvPr/>
        </p:nvSpPr>
        <p:spPr>
          <a:xfrm>
            <a:off x="8271900" y="4428450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15" name="Google Shape;213;p38"/>
          <p:cNvSpPr/>
          <p:nvPr/>
        </p:nvSpPr>
        <p:spPr>
          <a:xfrm>
            <a:off x="395536" y="915566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16" name="Titre 1"/>
          <p:cNvSpPr>
            <a:spLocks noGrp="1"/>
          </p:cNvSpPr>
          <p:nvPr>
            <p:ph type="title"/>
          </p:nvPr>
        </p:nvSpPr>
        <p:spPr>
          <a:xfrm>
            <a:off x="2411760" y="483518"/>
            <a:ext cx="5040560" cy="432048"/>
          </a:xfrm>
        </p:spPr>
        <p:txBody>
          <a:bodyPr/>
          <a:lstStyle/>
          <a:p>
            <a:r>
              <a:rPr lang="fr-FR" sz="3200" b="1" dirty="0">
                <a:latin typeface="Tw Cen MT" pitchFamily="34" charset="0"/>
              </a:rPr>
              <a:t>Les poursuites d’études</a:t>
            </a:r>
          </a:p>
        </p:txBody>
      </p:sp>
      <p:sp>
        <p:nvSpPr>
          <p:cNvPr id="17" name="Espace réservé du contenu 2"/>
          <p:cNvSpPr txBox="1">
            <a:spLocks/>
          </p:cNvSpPr>
          <p:nvPr/>
        </p:nvSpPr>
        <p:spPr>
          <a:xfrm>
            <a:off x="612648" y="1600200"/>
            <a:ext cx="7415736" cy="28437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 fontScale="85000" lnSpcReduction="20000"/>
          </a:bodyPr>
          <a:lstStyle/>
          <a:p>
            <a:pPr marL="457200" lvl="0" indent="-330200" algn="just">
              <a:buClr>
                <a:schemeClr val="lt1"/>
              </a:buClr>
              <a:buSzPts val="14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Licence (L3) mention droit parcours type juriste de copropriété (Université du Capitole)</a:t>
            </a:r>
          </a:p>
          <a:p>
            <a:pPr marL="457200" marR="0" lvl="0" indent="-330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aleway"/>
              <a:buNone/>
              <a:tabLst/>
              <a:defRPr/>
            </a:pPr>
            <a:endParaRPr kumimoji="0" lang="fr-FR" sz="2400" b="0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 Cen MT" pitchFamily="34" charset="0"/>
              <a:ea typeface="Raleway"/>
              <a:cs typeface="Raleway"/>
              <a:sym typeface="Raleway"/>
            </a:endParaRPr>
          </a:p>
          <a:p>
            <a:pPr marL="457200" lvl="0" indent="-330200" algn="just">
              <a:buClr>
                <a:schemeClr val="lt1"/>
              </a:buClr>
              <a:buSzPts val="14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Licence Professionnelle appliquée à l’immobilier (intégrée dans le BUT GEA)  :</a:t>
            </a:r>
          </a:p>
          <a:p>
            <a:pPr marL="914400" marR="0" lvl="1" indent="-330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None/>
              <a:tabLst/>
              <a:defRPr/>
            </a:pP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	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Wingdings 3" panose="05040102010807070707" pitchFamily="18" charset="2"/>
              </a:rPr>
              <a:t> 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Métiers de gestion et d’administration dans l’immobilier (Université Paul Sabatier Toulouse)</a:t>
            </a:r>
          </a:p>
          <a:p>
            <a:pPr marL="914400" marR="0" lvl="1" indent="-330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None/>
              <a:tabLst/>
              <a:defRPr/>
            </a:pP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	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Wingdings 3" panose="05040102010807070707" pitchFamily="18" charset="2"/>
              </a:rPr>
              <a:t> 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Transaction et commercialisation de biens immobiliers - Gestion et développement de patrimoine immobilier (Bordeaux)</a:t>
            </a:r>
          </a:p>
          <a:p>
            <a:pPr marL="914400" marR="0" lvl="1" indent="-3302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None/>
              <a:tabLst/>
              <a:defRPr/>
            </a:pPr>
            <a:endParaRPr kumimoji="0" lang="fr-FR" sz="1600" b="0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Raleway"/>
              <a:ea typeface="Raleway"/>
              <a:cs typeface="Raleway"/>
              <a:sym typeface="Raleway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xmlns="" id="{EBB78A8C-DC67-18C2-E060-6FFB366A5B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140"/>
    </mc:Choice>
    <mc:Fallback>
      <p:transition spd="slow" advTm="301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7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3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611560" y="483518"/>
            <a:ext cx="8153400" cy="432048"/>
          </a:xfrm>
        </p:spPr>
        <p:txBody>
          <a:bodyPr/>
          <a:lstStyle/>
          <a:p>
            <a:r>
              <a:rPr lang="fr-FR" sz="3200" b="1" dirty="0">
                <a:latin typeface="Tw Cen MT" pitchFamily="34" charset="0"/>
              </a:rPr>
              <a:t>Les poursuites d’études</a:t>
            </a:r>
          </a:p>
        </p:txBody>
      </p:sp>
      <p:sp>
        <p:nvSpPr>
          <p:cNvPr id="5" name="Espace réservé du contenu 2"/>
          <p:cNvSpPr txBox="1">
            <a:spLocks/>
          </p:cNvSpPr>
          <p:nvPr/>
        </p:nvSpPr>
        <p:spPr>
          <a:xfrm>
            <a:off x="612648" y="1600200"/>
            <a:ext cx="7631760" cy="2699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 lnSpcReduction="10000"/>
          </a:bodyPr>
          <a:lstStyle/>
          <a:p>
            <a:pPr marL="457200" lvl="0" indent="-330200" algn="just" fontAlgn="base">
              <a:buClr>
                <a:schemeClr val="lt1"/>
              </a:buClr>
              <a:buSzPts val="16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b="1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Les </a:t>
            </a:r>
            <a:r>
              <a:rPr kumimoji="0" lang="fr-FR" sz="2400" b="1" i="0" u="none" strike="noStrike" kern="0" cap="none" spc="0" normalizeH="0" baseline="0" noProof="0" dirty="0" err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bachelors</a:t>
            </a:r>
            <a:r>
              <a:rPr kumimoji="0" lang="fr-FR" sz="2400" b="1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 proposés par les écoles d’immobilier ou de commerce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.</a:t>
            </a:r>
          </a:p>
          <a:p>
            <a:pPr marL="457200" marR="0" lvl="0" indent="-330200" algn="just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None/>
              <a:tabLst/>
              <a:defRPr/>
            </a:pP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  </a:t>
            </a:r>
          </a:p>
          <a:p>
            <a:pPr marL="914400" marR="0" lvl="1" indent="-330200" algn="just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None/>
              <a:tabLst/>
              <a:defRPr/>
            </a:pP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Wingdings 3" panose="05040102010807070707" pitchFamily="18" charset="2"/>
              </a:rPr>
              <a:t> </a:t>
            </a:r>
            <a:r>
              <a:rPr kumimoji="0" lang="fr-FR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Bachelor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 gestion locative et syndic</a:t>
            </a:r>
          </a:p>
          <a:p>
            <a:pPr marL="914400" lvl="1" indent="-330200" algn="just" fontAlgn="base">
              <a:buClr>
                <a:schemeClr val="lt1"/>
              </a:buClr>
              <a:buSzPts val="1600"/>
              <a:defRPr/>
            </a:pPr>
            <a:r>
              <a:rPr lang="fr-FR" sz="2400" dirty="0">
                <a:solidFill>
                  <a:schemeClr val="lt1"/>
                </a:solidFill>
                <a:latin typeface="Tw Cen MT" pitchFamily="34" charset="0"/>
                <a:ea typeface="Raleway"/>
                <a:cs typeface="Raleway"/>
                <a:sym typeface="Wingdings 3" panose="05040102010807070707" pitchFamily="18" charset="2"/>
              </a:rPr>
              <a:t> </a:t>
            </a:r>
            <a:r>
              <a:rPr kumimoji="0" lang="fr-FR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Bachelor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 management de l’immobilier</a:t>
            </a:r>
          </a:p>
          <a:p>
            <a:pPr marL="914400" lvl="1" indent="-330200" algn="just" fontAlgn="base">
              <a:buClr>
                <a:schemeClr val="lt1"/>
              </a:buClr>
              <a:buSzPts val="1600"/>
              <a:defRPr/>
            </a:pPr>
            <a:r>
              <a:rPr lang="fr-FR" sz="2400" dirty="0">
                <a:solidFill>
                  <a:schemeClr val="lt1"/>
                </a:solidFill>
                <a:latin typeface="Tw Cen MT" pitchFamily="34" charset="0"/>
                <a:ea typeface="Raleway"/>
                <a:cs typeface="Raleway"/>
                <a:sym typeface="Wingdings 3" panose="05040102010807070707" pitchFamily="18" charset="2"/>
              </a:rPr>
              <a:t> </a:t>
            </a:r>
            <a:r>
              <a:rPr kumimoji="0" lang="fr-FR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Bachelor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 affaires immobilières</a:t>
            </a:r>
          </a:p>
          <a:p>
            <a:pPr marL="914400" lvl="1" indent="-330200" algn="just" fontAlgn="base">
              <a:buClr>
                <a:schemeClr val="lt1"/>
              </a:buClr>
              <a:buSzPts val="1600"/>
              <a:defRPr/>
            </a:pPr>
            <a:r>
              <a:rPr lang="fr-FR" sz="2400" dirty="0">
                <a:solidFill>
                  <a:schemeClr val="lt1"/>
                </a:solidFill>
                <a:latin typeface="Tw Cen MT" pitchFamily="34" charset="0"/>
                <a:ea typeface="Raleway"/>
                <a:cs typeface="Raleway"/>
                <a:sym typeface="Wingdings 3" panose="05040102010807070707" pitchFamily="18" charset="2"/>
              </a:rPr>
              <a:t> </a:t>
            </a:r>
            <a:r>
              <a:rPr kumimoji="0" lang="fr-FR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Bachelor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 gestion du patrimoine</a:t>
            </a:r>
          </a:p>
          <a:p>
            <a:pPr marL="457200" marR="0" lvl="0" indent="-3302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None/>
              <a:tabLst/>
              <a:defRPr/>
            </a:pPr>
            <a:endParaRPr kumimoji="0" lang="fr-FR" sz="1600" b="0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Raleway"/>
              <a:ea typeface="Raleway"/>
              <a:cs typeface="Raleway"/>
              <a:sym typeface="Raleway"/>
            </a:endParaRPr>
          </a:p>
          <a:p>
            <a:pPr marL="914400" marR="0" lvl="1" indent="-3302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None/>
              <a:tabLst/>
              <a:defRPr/>
            </a:pPr>
            <a:endParaRPr kumimoji="0" lang="fr-FR" sz="1600" b="0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Raleway"/>
              <a:ea typeface="Raleway"/>
              <a:cs typeface="Raleway"/>
              <a:sym typeface="Raleway"/>
            </a:endParaRPr>
          </a:p>
        </p:txBody>
      </p:sp>
      <p:cxnSp>
        <p:nvCxnSpPr>
          <p:cNvPr id="7" name="Google Shape;503;p50"/>
          <p:cNvCxnSpPr/>
          <p:nvPr/>
        </p:nvCxnSpPr>
        <p:spPr>
          <a:xfrm>
            <a:off x="3203848" y="987574"/>
            <a:ext cx="3200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xmlns="" id="{133DCA42-3E6A-F0F8-3501-A034FB2AEF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4953"/>
    </mc:Choice>
    <mc:Fallback>
      <p:transition spd="slow" advTm="149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4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fr-FR" sz="3200" b="1" dirty="0">
                <a:latin typeface="Tw Cen MT" pitchFamily="34" charset="0"/>
              </a:rPr>
              <a:t>La vie active</a:t>
            </a:r>
          </a:p>
        </p:txBody>
      </p:sp>
      <p:sp>
        <p:nvSpPr>
          <p:cNvPr id="4" name="Espace réservé du contenu 2"/>
          <p:cNvSpPr txBox="1">
            <a:spLocks/>
          </p:cNvSpPr>
          <p:nvPr/>
        </p:nvSpPr>
        <p:spPr>
          <a:xfrm>
            <a:off x="1043608" y="1600200"/>
            <a:ext cx="7416824" cy="205167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lang="fr-FR" sz="2400" dirty="0">
                <a:solidFill>
                  <a:schemeClr val="bg1"/>
                </a:solidFill>
                <a:latin typeface="Tw Cen MT" pitchFamily="34" charset="0"/>
              </a:rPr>
              <a:t>A</a:t>
            </a:r>
            <a:r>
              <a:rPr kumimoji="0" lang="fr-FR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gences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 immobilières</a:t>
            </a:r>
          </a:p>
          <a:p>
            <a:pPr lvl="0"/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lang="fr-FR" sz="2400" dirty="0">
                <a:solidFill>
                  <a:schemeClr val="bg1"/>
                </a:solidFill>
                <a:latin typeface="Tw Cen MT" pitchFamily="34" charset="0"/>
              </a:rPr>
              <a:t>C</a:t>
            </a:r>
            <a:r>
              <a:rPr kumimoji="0" lang="fr-FR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abinets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 d’administration de biens (syndic de copropriété, gestion locative…)</a:t>
            </a:r>
          </a:p>
          <a:p>
            <a:pPr lvl="0"/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O</a:t>
            </a:r>
            <a:r>
              <a:rPr kumimoji="0" lang="fr-FR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rganismes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 HLM</a:t>
            </a:r>
          </a:p>
          <a:p>
            <a:pPr lvl="0"/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lang="fr-FR" sz="2400" dirty="0">
                <a:solidFill>
                  <a:schemeClr val="bg1"/>
                </a:solidFill>
                <a:latin typeface="Tw Cen MT" pitchFamily="34" charset="0"/>
              </a:rPr>
              <a:t>O</a:t>
            </a:r>
            <a:r>
              <a:rPr kumimoji="0" lang="fr-FR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ffices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 notariaux</a:t>
            </a:r>
          </a:p>
          <a:p>
            <a:pPr lvl="0"/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lang="fr-FR" sz="2400" dirty="0">
                <a:solidFill>
                  <a:schemeClr val="bg1"/>
                </a:solidFill>
                <a:latin typeface="Tw Cen MT" pitchFamily="34" charset="0"/>
              </a:rPr>
              <a:t>S</a:t>
            </a:r>
            <a:r>
              <a:rPr kumimoji="0" lang="fr-FR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ociétés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w Cen MT" pitchFamily="34" charset="0"/>
                <a:sym typeface="Arial"/>
              </a:rPr>
              <a:t> de promotion-construction…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fr-FR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" name="Google Shape;503;p50"/>
          <p:cNvCxnSpPr/>
          <p:nvPr/>
        </p:nvCxnSpPr>
        <p:spPr>
          <a:xfrm>
            <a:off x="3059832" y="987574"/>
            <a:ext cx="3200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xmlns="" id="{B705B6BD-8124-4F91-833D-D7E3AE97DE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2637"/>
    </mc:Choice>
    <mc:Fallback>
      <p:transition spd="slow" advTm="226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4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p53"/>
          <p:cNvSpPr/>
          <p:nvPr/>
        </p:nvSpPr>
        <p:spPr>
          <a:xfrm>
            <a:off x="539552" y="627534"/>
            <a:ext cx="8064896" cy="4148491"/>
          </a:xfrm>
          <a:prstGeom prst="rect">
            <a:avLst/>
          </a:prstGeom>
          <a:solidFill>
            <a:srgbClr val="000000">
              <a:alpha val="707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4" name="Google Shape;574;p53"/>
          <p:cNvSpPr/>
          <p:nvPr/>
        </p:nvSpPr>
        <p:spPr>
          <a:xfrm>
            <a:off x="8460432" y="987574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575" name="Google Shape;575;p53"/>
          <p:cNvSpPr/>
          <p:nvPr/>
        </p:nvSpPr>
        <p:spPr>
          <a:xfrm>
            <a:off x="1115616" y="4587974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8" name="Titr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fr-FR" sz="3200" b="1" dirty="0">
                <a:latin typeface="Tw Cen MT" pitchFamily="34" charset="0"/>
              </a:rPr>
              <a:t>Les opportunités d’emploi</a:t>
            </a:r>
          </a:p>
        </p:txBody>
      </p:sp>
      <p:sp>
        <p:nvSpPr>
          <p:cNvPr id="9" name="Espace réservé du contenu 2"/>
          <p:cNvSpPr txBox="1">
            <a:spLocks/>
          </p:cNvSpPr>
          <p:nvPr/>
        </p:nvSpPr>
        <p:spPr>
          <a:xfrm>
            <a:off x="1115616" y="1347614"/>
            <a:ext cx="6408712" cy="30243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 fontScale="92500" lnSpcReduction="10000"/>
          </a:bodyPr>
          <a:lstStyle/>
          <a:p>
            <a:pPr marL="457200" lvl="0" indent="-330200" algn="just">
              <a:buClr>
                <a:schemeClr val="lt1"/>
              </a:buClr>
              <a:buSzPts val="16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41 % sont salariés dans le secteur immobilier</a:t>
            </a:r>
          </a:p>
          <a:p>
            <a:pPr marL="914400" marR="0" lvl="1" indent="-330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None/>
              <a:tabLst/>
              <a:defRPr/>
            </a:pP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18 % en transaction </a:t>
            </a:r>
          </a:p>
          <a:p>
            <a:pPr marL="914400" marR="0" lvl="1" indent="-330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None/>
              <a:tabLst/>
              <a:defRPr/>
            </a:pP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11 % en gestion locative </a:t>
            </a:r>
          </a:p>
          <a:p>
            <a:pPr marL="914400" marR="0" lvl="1" indent="-330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None/>
              <a:tabLst/>
              <a:defRPr/>
            </a:pP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8 % en activités de syndic</a:t>
            </a:r>
          </a:p>
          <a:p>
            <a:pPr marL="914400" marR="0" lvl="1" indent="-330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None/>
              <a:tabLst/>
              <a:defRPr/>
            </a:pP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4 % dans le logement social</a:t>
            </a:r>
          </a:p>
          <a:p>
            <a:pPr marL="914400" marR="0" lvl="1" indent="-330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None/>
              <a:tabLst/>
              <a:defRPr/>
            </a:pPr>
            <a:endParaRPr kumimoji="0" lang="fr-FR" sz="2400" b="0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 Cen MT" pitchFamily="34" charset="0"/>
              <a:ea typeface="Raleway"/>
              <a:cs typeface="Raleway"/>
              <a:sym typeface="Raleway"/>
            </a:endParaRPr>
          </a:p>
          <a:p>
            <a:pPr marL="457200" lvl="0" indent="-330200" algn="just">
              <a:buClr>
                <a:schemeClr val="lt1"/>
              </a:buClr>
              <a:buSzPts val="16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Le titulaire du BTS PI peut aussi devenir chef d’entreprise par la création ou la reprise d’une agence ou d’un cabinet.</a:t>
            </a:r>
          </a:p>
          <a:p>
            <a:pPr marL="457200" marR="0" lvl="0" indent="-33020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None/>
              <a:tabLst/>
              <a:defRPr/>
            </a:pPr>
            <a:endParaRPr kumimoji="0" lang="fr-FR" sz="1600" b="0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Raleway"/>
              <a:ea typeface="Raleway"/>
              <a:cs typeface="Raleway"/>
              <a:sym typeface="Raleway"/>
            </a:endParaRPr>
          </a:p>
        </p:txBody>
      </p:sp>
      <p:cxnSp>
        <p:nvCxnSpPr>
          <p:cNvPr id="11" name="Google Shape;503;p50"/>
          <p:cNvCxnSpPr/>
          <p:nvPr/>
        </p:nvCxnSpPr>
        <p:spPr>
          <a:xfrm>
            <a:off x="2987824" y="1203598"/>
            <a:ext cx="3200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xmlns="" id="{F363FA4D-BF57-A36F-9EEE-291D61779C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6731"/>
    </mc:Choice>
    <mc:Fallback>
      <p:transition spd="slow" advTm="267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4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7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580;p54"/>
          <p:cNvSpPr/>
          <p:nvPr/>
        </p:nvSpPr>
        <p:spPr>
          <a:xfrm>
            <a:off x="539552" y="411510"/>
            <a:ext cx="8064896" cy="4320480"/>
          </a:xfrm>
          <a:prstGeom prst="rect">
            <a:avLst/>
          </a:prstGeom>
          <a:solidFill>
            <a:srgbClr val="000000">
              <a:alpha val="707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Titre 1"/>
          <p:cNvSpPr>
            <a:spLocks noGrp="1"/>
          </p:cNvSpPr>
          <p:nvPr>
            <p:ph type="title"/>
          </p:nvPr>
        </p:nvSpPr>
        <p:spPr>
          <a:xfrm>
            <a:off x="899592" y="483518"/>
            <a:ext cx="6983688" cy="614958"/>
          </a:xfrm>
        </p:spPr>
        <p:txBody>
          <a:bodyPr>
            <a:noAutofit/>
          </a:bodyPr>
          <a:lstStyle/>
          <a:p>
            <a:r>
              <a:rPr lang="fr-FR" sz="3200" b="1" dirty="0">
                <a:latin typeface="Tw Cen MT" pitchFamily="34" charset="0"/>
              </a:rPr>
              <a:t>Intégrer le BTS PI au lycée H. Matisse</a:t>
            </a:r>
          </a:p>
        </p:txBody>
      </p:sp>
      <p:sp>
        <p:nvSpPr>
          <p:cNvPr id="33" name="Espace réservé du contenu 2"/>
          <p:cNvSpPr txBox="1">
            <a:spLocks/>
          </p:cNvSpPr>
          <p:nvPr/>
        </p:nvSpPr>
        <p:spPr>
          <a:xfrm>
            <a:off x="827584" y="1600200"/>
            <a:ext cx="7128792" cy="25557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30200" algn="just">
              <a:buClr>
                <a:schemeClr val="lt1"/>
              </a:buClr>
              <a:buSzPts val="16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Formuler le vœu sur la plateforme « </a:t>
            </a:r>
            <a:r>
              <a:rPr kumimoji="0" lang="fr-FR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Parcoursup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 »</a:t>
            </a:r>
          </a:p>
          <a:p>
            <a:pPr marL="457200" marR="0" lvl="0" indent="-330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None/>
              <a:tabLst/>
              <a:defRPr/>
            </a:pPr>
            <a:endParaRPr kumimoji="0" lang="fr-FR" sz="2400" b="0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 Cen MT" pitchFamily="34" charset="0"/>
              <a:ea typeface="Raleway"/>
              <a:cs typeface="Raleway"/>
              <a:sym typeface="Raleway"/>
            </a:endParaRPr>
          </a:p>
          <a:p>
            <a:pPr marL="457200" lvl="0" indent="-330200" algn="just">
              <a:buClr>
                <a:schemeClr val="lt1"/>
              </a:buClr>
              <a:buSzPts val="16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Rédiger une lettre de motivation présentant sa connaissance de la formation (rencontre aux JPO ou </a:t>
            </a:r>
            <a:r>
              <a:rPr kumimoji="0" lang="fr-FR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infosup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), son projet professionnel et ses expériences vécues dans l’immobilier (stages).</a:t>
            </a:r>
          </a:p>
          <a:p>
            <a:pPr marL="457200" marR="0" lvl="0" indent="-3302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None/>
              <a:tabLst/>
              <a:defRPr/>
            </a:pPr>
            <a:endParaRPr kumimoji="0" lang="fr-FR" sz="1600" b="0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Raleway"/>
              <a:ea typeface="Raleway"/>
              <a:cs typeface="Raleway"/>
              <a:sym typeface="Raleway"/>
            </a:endParaRPr>
          </a:p>
          <a:p>
            <a:pPr marL="457200" marR="0" lvl="0" indent="-3302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None/>
              <a:tabLst/>
              <a:defRPr/>
            </a:pPr>
            <a:endParaRPr kumimoji="0" lang="fr-FR" sz="1600" b="0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Raleway"/>
              <a:ea typeface="Raleway"/>
              <a:cs typeface="Raleway"/>
              <a:sym typeface="Raleway"/>
            </a:endParaRPr>
          </a:p>
        </p:txBody>
      </p:sp>
      <p:cxnSp>
        <p:nvCxnSpPr>
          <p:cNvPr id="35" name="Google Shape;503;p50"/>
          <p:cNvCxnSpPr/>
          <p:nvPr/>
        </p:nvCxnSpPr>
        <p:spPr>
          <a:xfrm>
            <a:off x="2843808" y="1131590"/>
            <a:ext cx="3200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7" name="Google Shape;213;p38"/>
          <p:cNvSpPr/>
          <p:nvPr/>
        </p:nvSpPr>
        <p:spPr>
          <a:xfrm>
            <a:off x="323528" y="3795886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38" name="Google Shape;213;p38"/>
          <p:cNvSpPr/>
          <p:nvPr/>
        </p:nvSpPr>
        <p:spPr>
          <a:xfrm>
            <a:off x="8388424" y="1275606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xmlns="" id="{F1EF17DC-5BE5-94CD-A1FE-CCAD161969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8256"/>
    </mc:Choice>
    <mc:Fallback>
      <p:transition spd="slow" advTm="282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3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580;p54"/>
          <p:cNvSpPr/>
          <p:nvPr/>
        </p:nvSpPr>
        <p:spPr>
          <a:xfrm>
            <a:off x="539552" y="483518"/>
            <a:ext cx="8064896" cy="4320480"/>
          </a:xfrm>
          <a:prstGeom prst="rect">
            <a:avLst/>
          </a:prstGeom>
          <a:solidFill>
            <a:srgbClr val="000000">
              <a:alpha val="707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Titr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fr-FR" sz="3200" b="1" dirty="0">
                <a:latin typeface="Tw Cen MT" pitchFamily="34" charset="0"/>
              </a:rPr>
              <a:t>Les critères pris en compte</a:t>
            </a:r>
          </a:p>
        </p:txBody>
      </p:sp>
      <p:sp>
        <p:nvSpPr>
          <p:cNvPr id="13" name="Espace réservé du contenu 2"/>
          <p:cNvSpPr txBox="1">
            <a:spLocks/>
          </p:cNvSpPr>
          <p:nvPr/>
        </p:nvSpPr>
        <p:spPr>
          <a:xfrm>
            <a:off x="1043608" y="1347614"/>
            <a:ext cx="7200800" cy="3096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 fontScale="85000" lnSpcReduction="20000"/>
          </a:bodyPr>
          <a:lstStyle/>
          <a:p>
            <a:pPr marL="457200" lvl="0" indent="-330200" algn="just">
              <a:buClr>
                <a:schemeClr val="lt1"/>
              </a:buClr>
              <a:buSzPts val="1400"/>
            </a:pPr>
            <a:r>
              <a:rPr lang="fr-FR" sz="29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8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Classement automatique en fonction des moyennes effectué par « </a:t>
            </a:r>
            <a:r>
              <a:rPr kumimoji="0" lang="fr-FR" sz="2800" b="0" i="0" u="none" strike="noStrike" kern="0" cap="none" spc="0" normalizeH="0" baseline="0" noProof="0" dirty="0" err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Parcoursup</a:t>
            </a:r>
            <a:r>
              <a:rPr kumimoji="0" lang="fr-FR" sz="28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 »</a:t>
            </a:r>
          </a:p>
          <a:p>
            <a:pPr marL="457200" marR="0" lvl="0" indent="-330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aleway"/>
              <a:buNone/>
              <a:tabLst/>
              <a:defRPr/>
            </a:pPr>
            <a:endParaRPr kumimoji="0" lang="fr-FR" sz="2800" b="0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 Cen MT" pitchFamily="34" charset="0"/>
              <a:ea typeface="Raleway"/>
              <a:cs typeface="Raleway"/>
              <a:sym typeface="Raleway"/>
            </a:endParaRPr>
          </a:p>
          <a:p>
            <a:pPr marL="127000" lvl="0" algn="just">
              <a:buClr>
                <a:schemeClr val="lt1"/>
              </a:buClr>
              <a:buSzPts val="1400"/>
            </a:pPr>
            <a:r>
              <a:rPr lang="fr-FR" sz="28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8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Lecture attentive des appréciations du bulletin</a:t>
            </a:r>
          </a:p>
          <a:p>
            <a:pPr marL="127000" lvl="0" algn="just">
              <a:buClr>
                <a:schemeClr val="lt1"/>
              </a:buClr>
              <a:buSzPts val="1400"/>
            </a:pPr>
            <a:endParaRPr kumimoji="0" lang="fr-FR" sz="2800" b="0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 Cen MT" pitchFamily="34" charset="0"/>
              <a:ea typeface="Raleway"/>
              <a:cs typeface="Raleway"/>
              <a:sym typeface="Raleway"/>
            </a:endParaRPr>
          </a:p>
          <a:p>
            <a:pPr marL="457200" lvl="0" indent="-330200" algn="just">
              <a:buClr>
                <a:schemeClr val="lt1"/>
              </a:buClr>
              <a:buSzPts val="1400"/>
            </a:pPr>
            <a:r>
              <a:rPr lang="fr-FR" sz="28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8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Profil du candidat (parcours, lettre de motivation)</a:t>
            </a:r>
          </a:p>
          <a:p>
            <a:pPr marL="457200" marR="0" lvl="0" indent="-330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aleway"/>
              <a:buNone/>
              <a:tabLst/>
              <a:defRPr/>
            </a:pPr>
            <a:r>
              <a:rPr kumimoji="0" lang="fr-FR" sz="28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Wingdings"/>
              </a:rPr>
              <a:t>			 points </a:t>
            </a:r>
            <a:r>
              <a:rPr kumimoji="0" lang="fr-FR" sz="28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bonus</a:t>
            </a:r>
          </a:p>
          <a:p>
            <a:pPr marL="457200" marR="0" lvl="0" indent="-330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aleway"/>
              <a:buNone/>
              <a:tabLst/>
              <a:defRPr/>
            </a:pPr>
            <a:endParaRPr kumimoji="0" lang="fr-FR" sz="2800" b="0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 Cen MT" pitchFamily="34" charset="0"/>
              <a:ea typeface="Raleway"/>
              <a:cs typeface="Raleway"/>
              <a:sym typeface="Raleway"/>
            </a:endParaRPr>
          </a:p>
          <a:p>
            <a:pPr marL="457200" lvl="0" indent="-330200" algn="just">
              <a:buClr>
                <a:schemeClr val="lt1"/>
              </a:buClr>
              <a:buSzPts val="1400"/>
            </a:pPr>
            <a:r>
              <a:rPr lang="fr-FR" sz="28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8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Classement final opéré par le logiciel </a:t>
            </a:r>
            <a:r>
              <a:rPr kumimoji="0" lang="fr-FR" sz="28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Wingdings 3" panose="05040102010807070707" pitchFamily="18" charset="2"/>
              </a:rPr>
              <a:t></a:t>
            </a:r>
            <a:r>
              <a:rPr kumimoji="0" lang="fr-FR" sz="28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 réponses</a:t>
            </a:r>
          </a:p>
          <a:p>
            <a:pPr marL="457200" marR="0" lvl="0" indent="-3302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aleway"/>
              <a:buNone/>
              <a:tabLst/>
              <a:defRPr/>
            </a:pPr>
            <a:endParaRPr kumimoji="0" lang="fr-FR" sz="1400" b="0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Raleway"/>
              <a:ea typeface="Raleway"/>
              <a:cs typeface="Raleway"/>
              <a:sym typeface="Raleway"/>
            </a:endParaRPr>
          </a:p>
        </p:txBody>
      </p:sp>
      <p:cxnSp>
        <p:nvCxnSpPr>
          <p:cNvPr id="15" name="Google Shape;503;p50"/>
          <p:cNvCxnSpPr/>
          <p:nvPr/>
        </p:nvCxnSpPr>
        <p:spPr>
          <a:xfrm>
            <a:off x="3131840" y="1059582"/>
            <a:ext cx="3200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6" name="Google Shape;213;p38"/>
          <p:cNvSpPr/>
          <p:nvPr/>
        </p:nvSpPr>
        <p:spPr>
          <a:xfrm>
            <a:off x="1043608" y="339502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17" name="Google Shape;213;p38"/>
          <p:cNvSpPr/>
          <p:nvPr/>
        </p:nvSpPr>
        <p:spPr>
          <a:xfrm>
            <a:off x="4355976" y="4587974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xmlns="" id="{0C9FD331-F640-6CB0-D605-35EAAE9BE5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2761"/>
    </mc:Choice>
    <mc:Fallback>
      <p:transition spd="slow" advTm="32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3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p56"/>
          <p:cNvSpPr txBox="1">
            <a:spLocks noGrp="1"/>
          </p:cNvSpPr>
          <p:nvPr>
            <p:ph type="title" idx="2"/>
          </p:nvPr>
        </p:nvSpPr>
        <p:spPr>
          <a:xfrm>
            <a:off x="4532604" y="1881658"/>
            <a:ext cx="19860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Venus</a:t>
            </a:r>
            <a:endParaRPr/>
          </a:p>
        </p:txBody>
      </p:sp>
      <p:sp>
        <p:nvSpPr>
          <p:cNvPr id="657" name="Google Shape;657;p56"/>
          <p:cNvSpPr txBox="1">
            <a:spLocks noGrp="1"/>
          </p:cNvSpPr>
          <p:nvPr>
            <p:ph type="subTitle" idx="3"/>
          </p:nvPr>
        </p:nvSpPr>
        <p:spPr>
          <a:xfrm>
            <a:off x="4532604" y="2234877"/>
            <a:ext cx="19860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It’s the second planet from the Sun</a:t>
            </a:r>
            <a:endParaRPr/>
          </a:p>
        </p:txBody>
      </p:sp>
      <p:sp>
        <p:nvSpPr>
          <p:cNvPr id="663" name="Google Shape;663;p56"/>
          <p:cNvSpPr txBox="1">
            <a:spLocks noGrp="1"/>
          </p:cNvSpPr>
          <p:nvPr>
            <p:ph type="title" idx="6"/>
          </p:nvPr>
        </p:nvSpPr>
        <p:spPr>
          <a:xfrm>
            <a:off x="4532604" y="3619858"/>
            <a:ext cx="19860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Saturn</a:t>
            </a:r>
            <a:endParaRPr/>
          </a:p>
        </p:txBody>
      </p:sp>
      <p:sp>
        <p:nvSpPr>
          <p:cNvPr id="667" name="Google Shape;667;p56"/>
          <p:cNvSpPr txBox="1">
            <a:spLocks noGrp="1"/>
          </p:cNvSpPr>
          <p:nvPr>
            <p:ph type="title" idx="13"/>
          </p:nvPr>
        </p:nvSpPr>
        <p:spPr>
          <a:xfrm>
            <a:off x="6553180" y="3619858"/>
            <a:ext cx="1986000" cy="36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Jupiter</a:t>
            </a:r>
            <a:endParaRPr/>
          </a:p>
        </p:txBody>
      </p:sp>
      <p:grpSp>
        <p:nvGrpSpPr>
          <p:cNvPr id="676" name="Google Shape;676;p56"/>
          <p:cNvGrpSpPr/>
          <p:nvPr/>
        </p:nvGrpSpPr>
        <p:grpSpPr>
          <a:xfrm>
            <a:off x="7457022" y="3140668"/>
            <a:ext cx="178316" cy="274306"/>
            <a:chOff x="7035450" y="1281050"/>
            <a:chExt cx="273575" cy="419300"/>
          </a:xfrm>
        </p:grpSpPr>
        <p:sp>
          <p:nvSpPr>
            <p:cNvPr id="677" name="Google Shape;677;p56"/>
            <p:cNvSpPr/>
            <p:nvPr/>
          </p:nvSpPr>
          <p:spPr>
            <a:xfrm>
              <a:off x="7035450" y="1467025"/>
              <a:ext cx="13450" cy="233325"/>
            </a:xfrm>
            <a:custGeom>
              <a:avLst/>
              <a:gdLst/>
              <a:ahLst/>
              <a:cxnLst/>
              <a:rect l="l" t="t" r="r" b="b"/>
              <a:pathLst>
                <a:path w="538" h="9333" extrusionOk="0">
                  <a:moveTo>
                    <a:pt x="282" y="1"/>
                  </a:moveTo>
                  <a:lnTo>
                    <a:pt x="179" y="26"/>
                  </a:lnTo>
                  <a:lnTo>
                    <a:pt x="77" y="77"/>
                  </a:lnTo>
                  <a:lnTo>
                    <a:pt x="26" y="180"/>
                  </a:lnTo>
                  <a:lnTo>
                    <a:pt x="0" y="282"/>
                  </a:lnTo>
                  <a:lnTo>
                    <a:pt x="0" y="9051"/>
                  </a:lnTo>
                  <a:lnTo>
                    <a:pt x="26" y="9153"/>
                  </a:lnTo>
                  <a:lnTo>
                    <a:pt x="77" y="9230"/>
                  </a:lnTo>
                  <a:lnTo>
                    <a:pt x="179" y="9307"/>
                  </a:lnTo>
                  <a:lnTo>
                    <a:pt x="282" y="9332"/>
                  </a:lnTo>
                  <a:lnTo>
                    <a:pt x="384" y="9307"/>
                  </a:lnTo>
                  <a:lnTo>
                    <a:pt x="460" y="9230"/>
                  </a:lnTo>
                  <a:lnTo>
                    <a:pt x="537" y="9153"/>
                  </a:lnTo>
                  <a:lnTo>
                    <a:pt x="537" y="9051"/>
                  </a:lnTo>
                  <a:lnTo>
                    <a:pt x="537" y="282"/>
                  </a:lnTo>
                  <a:lnTo>
                    <a:pt x="537" y="180"/>
                  </a:lnTo>
                  <a:lnTo>
                    <a:pt x="460" y="77"/>
                  </a:lnTo>
                  <a:lnTo>
                    <a:pt x="384" y="26"/>
                  </a:lnTo>
                  <a:lnTo>
                    <a:pt x="28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" name="Google Shape;678;p56"/>
            <p:cNvSpPr/>
            <p:nvPr/>
          </p:nvSpPr>
          <p:spPr>
            <a:xfrm>
              <a:off x="7035450" y="1281050"/>
              <a:ext cx="152775" cy="419300"/>
            </a:xfrm>
            <a:custGeom>
              <a:avLst/>
              <a:gdLst/>
              <a:ahLst/>
              <a:cxnLst/>
              <a:rect l="l" t="t" r="r" b="b"/>
              <a:pathLst>
                <a:path w="6111" h="16772" extrusionOk="0">
                  <a:moveTo>
                    <a:pt x="3043" y="1866"/>
                  </a:moveTo>
                  <a:lnTo>
                    <a:pt x="4602" y="2710"/>
                  </a:lnTo>
                  <a:lnTo>
                    <a:pt x="4602" y="3093"/>
                  </a:lnTo>
                  <a:lnTo>
                    <a:pt x="1483" y="3093"/>
                  </a:lnTo>
                  <a:lnTo>
                    <a:pt x="1483" y="2710"/>
                  </a:lnTo>
                  <a:lnTo>
                    <a:pt x="3043" y="1866"/>
                  </a:lnTo>
                  <a:close/>
                  <a:moveTo>
                    <a:pt x="4986" y="3630"/>
                  </a:moveTo>
                  <a:lnTo>
                    <a:pt x="4986" y="5471"/>
                  </a:lnTo>
                  <a:lnTo>
                    <a:pt x="4398" y="5471"/>
                  </a:lnTo>
                  <a:lnTo>
                    <a:pt x="4398" y="4346"/>
                  </a:lnTo>
                  <a:lnTo>
                    <a:pt x="4372" y="4244"/>
                  </a:lnTo>
                  <a:lnTo>
                    <a:pt x="4321" y="4167"/>
                  </a:lnTo>
                  <a:lnTo>
                    <a:pt x="4244" y="4116"/>
                  </a:lnTo>
                  <a:lnTo>
                    <a:pt x="4116" y="4091"/>
                  </a:lnTo>
                  <a:lnTo>
                    <a:pt x="4014" y="4116"/>
                  </a:lnTo>
                  <a:lnTo>
                    <a:pt x="3937" y="4167"/>
                  </a:lnTo>
                  <a:lnTo>
                    <a:pt x="3886" y="4244"/>
                  </a:lnTo>
                  <a:lnTo>
                    <a:pt x="3861" y="4346"/>
                  </a:lnTo>
                  <a:lnTo>
                    <a:pt x="3861" y="5471"/>
                  </a:lnTo>
                  <a:lnTo>
                    <a:pt x="3324" y="5471"/>
                  </a:lnTo>
                  <a:lnTo>
                    <a:pt x="3324" y="4346"/>
                  </a:lnTo>
                  <a:lnTo>
                    <a:pt x="3298" y="4244"/>
                  </a:lnTo>
                  <a:lnTo>
                    <a:pt x="3247" y="4167"/>
                  </a:lnTo>
                  <a:lnTo>
                    <a:pt x="3170" y="4116"/>
                  </a:lnTo>
                  <a:lnTo>
                    <a:pt x="3043" y="4091"/>
                  </a:lnTo>
                  <a:lnTo>
                    <a:pt x="2940" y="4116"/>
                  </a:lnTo>
                  <a:lnTo>
                    <a:pt x="2864" y="4167"/>
                  </a:lnTo>
                  <a:lnTo>
                    <a:pt x="2787" y="4244"/>
                  </a:lnTo>
                  <a:lnTo>
                    <a:pt x="2787" y="4346"/>
                  </a:lnTo>
                  <a:lnTo>
                    <a:pt x="2787" y="5471"/>
                  </a:lnTo>
                  <a:lnTo>
                    <a:pt x="2250" y="5471"/>
                  </a:lnTo>
                  <a:lnTo>
                    <a:pt x="2250" y="4346"/>
                  </a:lnTo>
                  <a:lnTo>
                    <a:pt x="2225" y="4244"/>
                  </a:lnTo>
                  <a:lnTo>
                    <a:pt x="2173" y="4167"/>
                  </a:lnTo>
                  <a:lnTo>
                    <a:pt x="2071" y="4116"/>
                  </a:lnTo>
                  <a:lnTo>
                    <a:pt x="1969" y="4091"/>
                  </a:lnTo>
                  <a:lnTo>
                    <a:pt x="1867" y="4116"/>
                  </a:lnTo>
                  <a:lnTo>
                    <a:pt x="1790" y="4167"/>
                  </a:lnTo>
                  <a:lnTo>
                    <a:pt x="1713" y="4244"/>
                  </a:lnTo>
                  <a:lnTo>
                    <a:pt x="1688" y="4346"/>
                  </a:lnTo>
                  <a:lnTo>
                    <a:pt x="1688" y="5471"/>
                  </a:lnTo>
                  <a:lnTo>
                    <a:pt x="1100" y="5471"/>
                  </a:lnTo>
                  <a:lnTo>
                    <a:pt x="1100" y="3630"/>
                  </a:lnTo>
                  <a:close/>
                  <a:moveTo>
                    <a:pt x="3043" y="0"/>
                  </a:moveTo>
                  <a:lnTo>
                    <a:pt x="2940" y="26"/>
                  </a:lnTo>
                  <a:lnTo>
                    <a:pt x="2864" y="77"/>
                  </a:lnTo>
                  <a:lnTo>
                    <a:pt x="2787" y="153"/>
                  </a:lnTo>
                  <a:lnTo>
                    <a:pt x="2787" y="256"/>
                  </a:lnTo>
                  <a:lnTo>
                    <a:pt x="2787" y="1381"/>
                  </a:lnTo>
                  <a:lnTo>
                    <a:pt x="1100" y="2301"/>
                  </a:lnTo>
                  <a:lnTo>
                    <a:pt x="1023" y="2352"/>
                  </a:lnTo>
                  <a:lnTo>
                    <a:pt x="997" y="2403"/>
                  </a:lnTo>
                  <a:lnTo>
                    <a:pt x="946" y="2454"/>
                  </a:lnTo>
                  <a:lnTo>
                    <a:pt x="946" y="2531"/>
                  </a:lnTo>
                  <a:lnTo>
                    <a:pt x="946" y="3093"/>
                  </a:lnTo>
                  <a:lnTo>
                    <a:pt x="844" y="3093"/>
                  </a:lnTo>
                  <a:lnTo>
                    <a:pt x="716" y="3119"/>
                  </a:lnTo>
                  <a:lnTo>
                    <a:pt x="639" y="3170"/>
                  </a:lnTo>
                  <a:lnTo>
                    <a:pt x="588" y="3247"/>
                  </a:lnTo>
                  <a:lnTo>
                    <a:pt x="563" y="3375"/>
                  </a:lnTo>
                  <a:lnTo>
                    <a:pt x="563" y="5471"/>
                  </a:lnTo>
                  <a:lnTo>
                    <a:pt x="282" y="5471"/>
                  </a:lnTo>
                  <a:lnTo>
                    <a:pt x="179" y="5497"/>
                  </a:lnTo>
                  <a:lnTo>
                    <a:pt x="77" y="5548"/>
                  </a:lnTo>
                  <a:lnTo>
                    <a:pt x="26" y="5650"/>
                  </a:lnTo>
                  <a:lnTo>
                    <a:pt x="0" y="5752"/>
                  </a:lnTo>
                  <a:lnTo>
                    <a:pt x="0" y="6800"/>
                  </a:lnTo>
                  <a:lnTo>
                    <a:pt x="26" y="6903"/>
                  </a:lnTo>
                  <a:lnTo>
                    <a:pt x="77" y="7005"/>
                  </a:lnTo>
                  <a:lnTo>
                    <a:pt x="179" y="7056"/>
                  </a:lnTo>
                  <a:lnTo>
                    <a:pt x="282" y="7082"/>
                  </a:lnTo>
                  <a:lnTo>
                    <a:pt x="384" y="7056"/>
                  </a:lnTo>
                  <a:lnTo>
                    <a:pt x="460" y="7005"/>
                  </a:lnTo>
                  <a:lnTo>
                    <a:pt x="537" y="6903"/>
                  </a:lnTo>
                  <a:lnTo>
                    <a:pt x="537" y="6800"/>
                  </a:lnTo>
                  <a:lnTo>
                    <a:pt x="537" y="6008"/>
                  </a:lnTo>
                  <a:lnTo>
                    <a:pt x="5548" y="6008"/>
                  </a:lnTo>
                  <a:lnTo>
                    <a:pt x="5548" y="16490"/>
                  </a:lnTo>
                  <a:lnTo>
                    <a:pt x="5574" y="16592"/>
                  </a:lnTo>
                  <a:lnTo>
                    <a:pt x="5625" y="16669"/>
                  </a:lnTo>
                  <a:lnTo>
                    <a:pt x="5727" y="16746"/>
                  </a:lnTo>
                  <a:lnTo>
                    <a:pt x="5829" y="16771"/>
                  </a:lnTo>
                  <a:lnTo>
                    <a:pt x="5932" y="16746"/>
                  </a:lnTo>
                  <a:lnTo>
                    <a:pt x="6008" y="16669"/>
                  </a:lnTo>
                  <a:lnTo>
                    <a:pt x="6085" y="16592"/>
                  </a:lnTo>
                  <a:lnTo>
                    <a:pt x="6111" y="16490"/>
                  </a:lnTo>
                  <a:lnTo>
                    <a:pt x="6111" y="5752"/>
                  </a:lnTo>
                  <a:lnTo>
                    <a:pt x="6085" y="5650"/>
                  </a:lnTo>
                  <a:lnTo>
                    <a:pt x="6008" y="5548"/>
                  </a:lnTo>
                  <a:lnTo>
                    <a:pt x="5932" y="5497"/>
                  </a:lnTo>
                  <a:lnTo>
                    <a:pt x="5829" y="5471"/>
                  </a:lnTo>
                  <a:lnTo>
                    <a:pt x="5548" y="5471"/>
                  </a:lnTo>
                  <a:lnTo>
                    <a:pt x="5548" y="3375"/>
                  </a:lnTo>
                  <a:lnTo>
                    <a:pt x="5523" y="3247"/>
                  </a:lnTo>
                  <a:lnTo>
                    <a:pt x="5471" y="3170"/>
                  </a:lnTo>
                  <a:lnTo>
                    <a:pt x="5369" y="3119"/>
                  </a:lnTo>
                  <a:lnTo>
                    <a:pt x="5267" y="3093"/>
                  </a:lnTo>
                  <a:lnTo>
                    <a:pt x="5165" y="3093"/>
                  </a:lnTo>
                  <a:lnTo>
                    <a:pt x="5165" y="2531"/>
                  </a:lnTo>
                  <a:lnTo>
                    <a:pt x="5139" y="2454"/>
                  </a:lnTo>
                  <a:lnTo>
                    <a:pt x="5113" y="2403"/>
                  </a:lnTo>
                  <a:lnTo>
                    <a:pt x="5062" y="2352"/>
                  </a:lnTo>
                  <a:lnTo>
                    <a:pt x="5011" y="2301"/>
                  </a:lnTo>
                  <a:lnTo>
                    <a:pt x="3324" y="1381"/>
                  </a:lnTo>
                  <a:lnTo>
                    <a:pt x="3324" y="256"/>
                  </a:lnTo>
                  <a:lnTo>
                    <a:pt x="3298" y="153"/>
                  </a:lnTo>
                  <a:lnTo>
                    <a:pt x="3247" y="77"/>
                  </a:lnTo>
                  <a:lnTo>
                    <a:pt x="3170" y="26"/>
                  </a:lnTo>
                  <a:lnTo>
                    <a:pt x="304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" name="Google Shape;679;p56"/>
            <p:cNvSpPr/>
            <p:nvPr/>
          </p:nvSpPr>
          <p:spPr>
            <a:xfrm>
              <a:off x="7208650" y="1378825"/>
              <a:ext cx="100375" cy="321525"/>
            </a:xfrm>
            <a:custGeom>
              <a:avLst/>
              <a:gdLst/>
              <a:ahLst/>
              <a:cxnLst/>
              <a:rect l="l" t="t" r="r" b="b"/>
              <a:pathLst>
                <a:path w="4015" h="12861" extrusionOk="0">
                  <a:moveTo>
                    <a:pt x="2966" y="2506"/>
                  </a:moveTo>
                  <a:lnTo>
                    <a:pt x="2966" y="2813"/>
                  </a:lnTo>
                  <a:lnTo>
                    <a:pt x="1100" y="2813"/>
                  </a:lnTo>
                  <a:lnTo>
                    <a:pt x="1100" y="2506"/>
                  </a:lnTo>
                  <a:close/>
                  <a:moveTo>
                    <a:pt x="3478" y="3375"/>
                  </a:moveTo>
                  <a:lnTo>
                    <a:pt x="3478" y="3912"/>
                  </a:lnTo>
                  <a:lnTo>
                    <a:pt x="563" y="3912"/>
                  </a:lnTo>
                  <a:lnTo>
                    <a:pt x="563" y="3375"/>
                  </a:lnTo>
                  <a:close/>
                  <a:moveTo>
                    <a:pt x="3478" y="4475"/>
                  </a:moveTo>
                  <a:lnTo>
                    <a:pt x="3478" y="4960"/>
                  </a:lnTo>
                  <a:lnTo>
                    <a:pt x="1765" y="4960"/>
                  </a:lnTo>
                  <a:lnTo>
                    <a:pt x="1662" y="4986"/>
                  </a:lnTo>
                  <a:lnTo>
                    <a:pt x="1586" y="5037"/>
                  </a:lnTo>
                  <a:lnTo>
                    <a:pt x="1509" y="5139"/>
                  </a:lnTo>
                  <a:lnTo>
                    <a:pt x="1509" y="5242"/>
                  </a:lnTo>
                  <a:lnTo>
                    <a:pt x="1509" y="5344"/>
                  </a:lnTo>
                  <a:lnTo>
                    <a:pt x="1586" y="5421"/>
                  </a:lnTo>
                  <a:lnTo>
                    <a:pt x="1662" y="5497"/>
                  </a:lnTo>
                  <a:lnTo>
                    <a:pt x="3478" y="5497"/>
                  </a:lnTo>
                  <a:lnTo>
                    <a:pt x="3478" y="6009"/>
                  </a:lnTo>
                  <a:lnTo>
                    <a:pt x="563" y="6009"/>
                  </a:lnTo>
                  <a:lnTo>
                    <a:pt x="563" y="5497"/>
                  </a:lnTo>
                  <a:lnTo>
                    <a:pt x="972" y="5497"/>
                  </a:lnTo>
                  <a:lnTo>
                    <a:pt x="1049" y="5421"/>
                  </a:lnTo>
                  <a:lnTo>
                    <a:pt x="1126" y="5344"/>
                  </a:lnTo>
                  <a:lnTo>
                    <a:pt x="1126" y="5242"/>
                  </a:lnTo>
                  <a:lnTo>
                    <a:pt x="1126" y="5139"/>
                  </a:lnTo>
                  <a:lnTo>
                    <a:pt x="1049" y="5037"/>
                  </a:lnTo>
                  <a:lnTo>
                    <a:pt x="972" y="4986"/>
                  </a:lnTo>
                  <a:lnTo>
                    <a:pt x="870" y="4960"/>
                  </a:lnTo>
                  <a:lnTo>
                    <a:pt x="563" y="4960"/>
                  </a:lnTo>
                  <a:lnTo>
                    <a:pt x="563" y="4475"/>
                  </a:lnTo>
                  <a:close/>
                  <a:moveTo>
                    <a:pt x="3478" y="6545"/>
                  </a:moveTo>
                  <a:lnTo>
                    <a:pt x="3478" y="7031"/>
                  </a:lnTo>
                  <a:lnTo>
                    <a:pt x="563" y="7031"/>
                  </a:lnTo>
                  <a:lnTo>
                    <a:pt x="563" y="6545"/>
                  </a:lnTo>
                  <a:close/>
                  <a:moveTo>
                    <a:pt x="3478" y="7594"/>
                  </a:moveTo>
                  <a:lnTo>
                    <a:pt x="3478" y="8079"/>
                  </a:lnTo>
                  <a:lnTo>
                    <a:pt x="3222" y="8079"/>
                  </a:lnTo>
                  <a:lnTo>
                    <a:pt x="3094" y="8105"/>
                  </a:lnTo>
                  <a:lnTo>
                    <a:pt x="3017" y="8156"/>
                  </a:lnTo>
                  <a:lnTo>
                    <a:pt x="2966" y="8233"/>
                  </a:lnTo>
                  <a:lnTo>
                    <a:pt x="2941" y="8361"/>
                  </a:lnTo>
                  <a:lnTo>
                    <a:pt x="2966" y="8463"/>
                  </a:lnTo>
                  <a:lnTo>
                    <a:pt x="3017" y="8540"/>
                  </a:lnTo>
                  <a:lnTo>
                    <a:pt x="3094" y="8616"/>
                  </a:lnTo>
                  <a:lnTo>
                    <a:pt x="3478" y="8616"/>
                  </a:lnTo>
                  <a:lnTo>
                    <a:pt x="3478" y="9128"/>
                  </a:lnTo>
                  <a:lnTo>
                    <a:pt x="563" y="9128"/>
                  </a:lnTo>
                  <a:lnTo>
                    <a:pt x="563" y="8616"/>
                  </a:lnTo>
                  <a:lnTo>
                    <a:pt x="2404" y="8616"/>
                  </a:lnTo>
                  <a:lnTo>
                    <a:pt x="2481" y="8540"/>
                  </a:lnTo>
                  <a:lnTo>
                    <a:pt x="2557" y="8463"/>
                  </a:lnTo>
                  <a:lnTo>
                    <a:pt x="2583" y="8361"/>
                  </a:lnTo>
                  <a:lnTo>
                    <a:pt x="2557" y="8233"/>
                  </a:lnTo>
                  <a:lnTo>
                    <a:pt x="2481" y="8156"/>
                  </a:lnTo>
                  <a:lnTo>
                    <a:pt x="2404" y="8105"/>
                  </a:lnTo>
                  <a:lnTo>
                    <a:pt x="2302" y="8079"/>
                  </a:lnTo>
                  <a:lnTo>
                    <a:pt x="563" y="8079"/>
                  </a:lnTo>
                  <a:lnTo>
                    <a:pt x="563" y="7594"/>
                  </a:lnTo>
                  <a:close/>
                  <a:moveTo>
                    <a:pt x="3478" y="9664"/>
                  </a:moveTo>
                  <a:lnTo>
                    <a:pt x="3478" y="10150"/>
                  </a:lnTo>
                  <a:lnTo>
                    <a:pt x="563" y="10150"/>
                  </a:lnTo>
                  <a:lnTo>
                    <a:pt x="563" y="9664"/>
                  </a:lnTo>
                  <a:close/>
                  <a:moveTo>
                    <a:pt x="3478" y="10713"/>
                  </a:moveTo>
                  <a:lnTo>
                    <a:pt x="3478" y="11198"/>
                  </a:lnTo>
                  <a:lnTo>
                    <a:pt x="563" y="11198"/>
                  </a:lnTo>
                  <a:lnTo>
                    <a:pt x="563" y="10713"/>
                  </a:lnTo>
                  <a:close/>
                  <a:moveTo>
                    <a:pt x="1918" y="1"/>
                  </a:moveTo>
                  <a:lnTo>
                    <a:pt x="1841" y="77"/>
                  </a:lnTo>
                  <a:lnTo>
                    <a:pt x="1765" y="154"/>
                  </a:lnTo>
                  <a:lnTo>
                    <a:pt x="1765" y="256"/>
                  </a:lnTo>
                  <a:lnTo>
                    <a:pt x="1765" y="1969"/>
                  </a:lnTo>
                  <a:lnTo>
                    <a:pt x="819" y="1969"/>
                  </a:lnTo>
                  <a:lnTo>
                    <a:pt x="717" y="1995"/>
                  </a:lnTo>
                  <a:lnTo>
                    <a:pt x="640" y="2046"/>
                  </a:lnTo>
                  <a:lnTo>
                    <a:pt x="589" y="2123"/>
                  </a:lnTo>
                  <a:lnTo>
                    <a:pt x="563" y="2250"/>
                  </a:lnTo>
                  <a:lnTo>
                    <a:pt x="563" y="2813"/>
                  </a:lnTo>
                  <a:lnTo>
                    <a:pt x="282" y="2813"/>
                  </a:lnTo>
                  <a:lnTo>
                    <a:pt x="180" y="2838"/>
                  </a:lnTo>
                  <a:lnTo>
                    <a:pt x="103" y="2889"/>
                  </a:lnTo>
                  <a:lnTo>
                    <a:pt x="26" y="2992"/>
                  </a:lnTo>
                  <a:lnTo>
                    <a:pt x="1" y="3094"/>
                  </a:lnTo>
                  <a:lnTo>
                    <a:pt x="1" y="12579"/>
                  </a:lnTo>
                  <a:lnTo>
                    <a:pt x="26" y="12681"/>
                  </a:lnTo>
                  <a:lnTo>
                    <a:pt x="103" y="12758"/>
                  </a:lnTo>
                  <a:lnTo>
                    <a:pt x="180" y="12835"/>
                  </a:lnTo>
                  <a:lnTo>
                    <a:pt x="282" y="12860"/>
                  </a:lnTo>
                  <a:lnTo>
                    <a:pt x="384" y="12835"/>
                  </a:lnTo>
                  <a:lnTo>
                    <a:pt x="486" y="12758"/>
                  </a:lnTo>
                  <a:lnTo>
                    <a:pt x="538" y="12681"/>
                  </a:lnTo>
                  <a:lnTo>
                    <a:pt x="563" y="12579"/>
                  </a:lnTo>
                  <a:lnTo>
                    <a:pt x="563" y="11735"/>
                  </a:lnTo>
                  <a:lnTo>
                    <a:pt x="3478" y="11735"/>
                  </a:lnTo>
                  <a:lnTo>
                    <a:pt x="3478" y="12579"/>
                  </a:lnTo>
                  <a:lnTo>
                    <a:pt x="3503" y="12681"/>
                  </a:lnTo>
                  <a:lnTo>
                    <a:pt x="3554" y="12758"/>
                  </a:lnTo>
                  <a:lnTo>
                    <a:pt x="3631" y="12835"/>
                  </a:lnTo>
                  <a:lnTo>
                    <a:pt x="3759" y="12860"/>
                  </a:lnTo>
                  <a:lnTo>
                    <a:pt x="3861" y="12835"/>
                  </a:lnTo>
                  <a:lnTo>
                    <a:pt x="3938" y="12758"/>
                  </a:lnTo>
                  <a:lnTo>
                    <a:pt x="3989" y="12681"/>
                  </a:lnTo>
                  <a:lnTo>
                    <a:pt x="4015" y="12579"/>
                  </a:lnTo>
                  <a:lnTo>
                    <a:pt x="4015" y="3094"/>
                  </a:lnTo>
                  <a:lnTo>
                    <a:pt x="3989" y="2992"/>
                  </a:lnTo>
                  <a:lnTo>
                    <a:pt x="3938" y="2889"/>
                  </a:lnTo>
                  <a:lnTo>
                    <a:pt x="3861" y="2838"/>
                  </a:lnTo>
                  <a:lnTo>
                    <a:pt x="3759" y="2813"/>
                  </a:lnTo>
                  <a:lnTo>
                    <a:pt x="3503" y="2813"/>
                  </a:lnTo>
                  <a:lnTo>
                    <a:pt x="3503" y="2250"/>
                  </a:lnTo>
                  <a:lnTo>
                    <a:pt x="3478" y="2123"/>
                  </a:lnTo>
                  <a:lnTo>
                    <a:pt x="3426" y="2046"/>
                  </a:lnTo>
                  <a:lnTo>
                    <a:pt x="3324" y="1995"/>
                  </a:lnTo>
                  <a:lnTo>
                    <a:pt x="3222" y="1969"/>
                  </a:lnTo>
                  <a:lnTo>
                    <a:pt x="2302" y="1969"/>
                  </a:lnTo>
                  <a:lnTo>
                    <a:pt x="2302" y="256"/>
                  </a:lnTo>
                  <a:lnTo>
                    <a:pt x="2276" y="154"/>
                  </a:lnTo>
                  <a:lnTo>
                    <a:pt x="2225" y="77"/>
                  </a:lnTo>
                  <a:lnTo>
                    <a:pt x="212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" name="Google Shape;680;p56"/>
            <p:cNvSpPr/>
            <p:nvPr/>
          </p:nvSpPr>
          <p:spPr>
            <a:xfrm>
              <a:off x="7057825" y="1442750"/>
              <a:ext cx="13425" cy="28150"/>
            </a:xfrm>
            <a:custGeom>
              <a:avLst/>
              <a:gdLst/>
              <a:ahLst/>
              <a:cxnLst/>
              <a:rect l="l" t="t" r="r" b="b"/>
              <a:pathLst>
                <a:path w="537" h="1126" extrusionOk="0">
                  <a:moveTo>
                    <a:pt x="154" y="0"/>
                  </a:moveTo>
                  <a:lnTo>
                    <a:pt x="77" y="77"/>
                  </a:lnTo>
                  <a:lnTo>
                    <a:pt x="26" y="154"/>
                  </a:lnTo>
                  <a:lnTo>
                    <a:pt x="0" y="256"/>
                  </a:lnTo>
                  <a:lnTo>
                    <a:pt x="0" y="844"/>
                  </a:lnTo>
                  <a:lnTo>
                    <a:pt x="26" y="946"/>
                  </a:lnTo>
                  <a:lnTo>
                    <a:pt x="77" y="1048"/>
                  </a:lnTo>
                  <a:lnTo>
                    <a:pt x="154" y="1099"/>
                  </a:lnTo>
                  <a:lnTo>
                    <a:pt x="281" y="1125"/>
                  </a:lnTo>
                  <a:lnTo>
                    <a:pt x="384" y="1099"/>
                  </a:lnTo>
                  <a:lnTo>
                    <a:pt x="460" y="1048"/>
                  </a:lnTo>
                  <a:lnTo>
                    <a:pt x="511" y="946"/>
                  </a:lnTo>
                  <a:lnTo>
                    <a:pt x="537" y="844"/>
                  </a:lnTo>
                  <a:lnTo>
                    <a:pt x="537" y="256"/>
                  </a:lnTo>
                  <a:lnTo>
                    <a:pt x="511" y="154"/>
                  </a:lnTo>
                  <a:lnTo>
                    <a:pt x="460" y="77"/>
                  </a:lnTo>
                  <a:lnTo>
                    <a:pt x="3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" name="Google Shape;681;p56"/>
            <p:cNvSpPr/>
            <p:nvPr/>
          </p:nvSpPr>
          <p:spPr>
            <a:xfrm>
              <a:off x="7081475" y="1442750"/>
              <a:ext cx="13425" cy="28150"/>
            </a:xfrm>
            <a:custGeom>
              <a:avLst/>
              <a:gdLst/>
              <a:ahLst/>
              <a:cxnLst/>
              <a:rect l="l" t="t" r="r" b="b"/>
              <a:pathLst>
                <a:path w="537" h="1126" extrusionOk="0">
                  <a:moveTo>
                    <a:pt x="153" y="0"/>
                  </a:moveTo>
                  <a:lnTo>
                    <a:pt x="77" y="77"/>
                  </a:lnTo>
                  <a:lnTo>
                    <a:pt x="26" y="154"/>
                  </a:lnTo>
                  <a:lnTo>
                    <a:pt x="0" y="256"/>
                  </a:lnTo>
                  <a:lnTo>
                    <a:pt x="0" y="844"/>
                  </a:lnTo>
                  <a:lnTo>
                    <a:pt x="26" y="946"/>
                  </a:lnTo>
                  <a:lnTo>
                    <a:pt x="77" y="1048"/>
                  </a:lnTo>
                  <a:lnTo>
                    <a:pt x="153" y="1099"/>
                  </a:lnTo>
                  <a:lnTo>
                    <a:pt x="256" y="1125"/>
                  </a:lnTo>
                  <a:lnTo>
                    <a:pt x="384" y="1099"/>
                  </a:lnTo>
                  <a:lnTo>
                    <a:pt x="460" y="1048"/>
                  </a:lnTo>
                  <a:lnTo>
                    <a:pt x="511" y="946"/>
                  </a:lnTo>
                  <a:lnTo>
                    <a:pt x="537" y="844"/>
                  </a:lnTo>
                  <a:lnTo>
                    <a:pt x="537" y="256"/>
                  </a:lnTo>
                  <a:lnTo>
                    <a:pt x="511" y="154"/>
                  </a:lnTo>
                  <a:lnTo>
                    <a:pt x="460" y="77"/>
                  </a:lnTo>
                  <a:lnTo>
                    <a:pt x="3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" name="Google Shape;682;p56"/>
            <p:cNvSpPr/>
            <p:nvPr/>
          </p:nvSpPr>
          <p:spPr>
            <a:xfrm>
              <a:off x="7151775" y="1442750"/>
              <a:ext cx="14075" cy="28150"/>
            </a:xfrm>
            <a:custGeom>
              <a:avLst/>
              <a:gdLst/>
              <a:ahLst/>
              <a:cxnLst/>
              <a:rect l="l" t="t" r="r" b="b"/>
              <a:pathLst>
                <a:path w="563" h="1126" extrusionOk="0">
                  <a:moveTo>
                    <a:pt x="179" y="0"/>
                  </a:moveTo>
                  <a:lnTo>
                    <a:pt x="77" y="77"/>
                  </a:lnTo>
                  <a:lnTo>
                    <a:pt x="26" y="154"/>
                  </a:lnTo>
                  <a:lnTo>
                    <a:pt x="0" y="256"/>
                  </a:lnTo>
                  <a:lnTo>
                    <a:pt x="0" y="844"/>
                  </a:lnTo>
                  <a:lnTo>
                    <a:pt x="26" y="946"/>
                  </a:lnTo>
                  <a:lnTo>
                    <a:pt x="77" y="1048"/>
                  </a:lnTo>
                  <a:lnTo>
                    <a:pt x="179" y="1099"/>
                  </a:lnTo>
                  <a:lnTo>
                    <a:pt x="282" y="1125"/>
                  </a:lnTo>
                  <a:lnTo>
                    <a:pt x="384" y="1099"/>
                  </a:lnTo>
                  <a:lnTo>
                    <a:pt x="486" y="1048"/>
                  </a:lnTo>
                  <a:lnTo>
                    <a:pt x="537" y="946"/>
                  </a:lnTo>
                  <a:lnTo>
                    <a:pt x="563" y="844"/>
                  </a:lnTo>
                  <a:lnTo>
                    <a:pt x="563" y="256"/>
                  </a:lnTo>
                  <a:lnTo>
                    <a:pt x="537" y="154"/>
                  </a:lnTo>
                  <a:lnTo>
                    <a:pt x="486" y="77"/>
                  </a:lnTo>
                  <a:lnTo>
                    <a:pt x="3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" name="Google Shape;683;p56"/>
            <p:cNvSpPr/>
            <p:nvPr/>
          </p:nvSpPr>
          <p:spPr>
            <a:xfrm>
              <a:off x="7128125" y="1442750"/>
              <a:ext cx="14075" cy="28150"/>
            </a:xfrm>
            <a:custGeom>
              <a:avLst/>
              <a:gdLst/>
              <a:ahLst/>
              <a:cxnLst/>
              <a:rect l="l" t="t" r="r" b="b"/>
              <a:pathLst>
                <a:path w="563" h="1126" extrusionOk="0">
                  <a:moveTo>
                    <a:pt x="179" y="0"/>
                  </a:moveTo>
                  <a:lnTo>
                    <a:pt x="103" y="77"/>
                  </a:lnTo>
                  <a:lnTo>
                    <a:pt x="26" y="154"/>
                  </a:lnTo>
                  <a:lnTo>
                    <a:pt x="0" y="256"/>
                  </a:lnTo>
                  <a:lnTo>
                    <a:pt x="0" y="844"/>
                  </a:lnTo>
                  <a:lnTo>
                    <a:pt x="26" y="946"/>
                  </a:lnTo>
                  <a:lnTo>
                    <a:pt x="103" y="1048"/>
                  </a:lnTo>
                  <a:lnTo>
                    <a:pt x="179" y="1099"/>
                  </a:lnTo>
                  <a:lnTo>
                    <a:pt x="282" y="1125"/>
                  </a:lnTo>
                  <a:lnTo>
                    <a:pt x="384" y="1099"/>
                  </a:lnTo>
                  <a:lnTo>
                    <a:pt x="486" y="1048"/>
                  </a:lnTo>
                  <a:lnTo>
                    <a:pt x="537" y="946"/>
                  </a:lnTo>
                  <a:lnTo>
                    <a:pt x="563" y="844"/>
                  </a:lnTo>
                  <a:lnTo>
                    <a:pt x="563" y="256"/>
                  </a:lnTo>
                  <a:lnTo>
                    <a:pt x="537" y="154"/>
                  </a:lnTo>
                  <a:lnTo>
                    <a:pt x="486" y="77"/>
                  </a:lnTo>
                  <a:lnTo>
                    <a:pt x="3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" name="Google Shape;684;p56"/>
            <p:cNvSpPr/>
            <p:nvPr/>
          </p:nvSpPr>
          <p:spPr>
            <a:xfrm>
              <a:off x="7105100" y="1442750"/>
              <a:ext cx="13450" cy="28150"/>
            </a:xfrm>
            <a:custGeom>
              <a:avLst/>
              <a:gdLst/>
              <a:ahLst/>
              <a:cxnLst/>
              <a:rect l="l" t="t" r="r" b="b"/>
              <a:pathLst>
                <a:path w="538" h="1126" extrusionOk="0">
                  <a:moveTo>
                    <a:pt x="154" y="0"/>
                  </a:moveTo>
                  <a:lnTo>
                    <a:pt x="78" y="77"/>
                  </a:lnTo>
                  <a:lnTo>
                    <a:pt x="1" y="154"/>
                  </a:lnTo>
                  <a:lnTo>
                    <a:pt x="1" y="256"/>
                  </a:lnTo>
                  <a:lnTo>
                    <a:pt x="1" y="844"/>
                  </a:lnTo>
                  <a:lnTo>
                    <a:pt x="1" y="946"/>
                  </a:lnTo>
                  <a:lnTo>
                    <a:pt x="78" y="1048"/>
                  </a:lnTo>
                  <a:lnTo>
                    <a:pt x="154" y="1099"/>
                  </a:lnTo>
                  <a:lnTo>
                    <a:pt x="257" y="1125"/>
                  </a:lnTo>
                  <a:lnTo>
                    <a:pt x="384" y="1099"/>
                  </a:lnTo>
                  <a:lnTo>
                    <a:pt x="461" y="1048"/>
                  </a:lnTo>
                  <a:lnTo>
                    <a:pt x="512" y="946"/>
                  </a:lnTo>
                  <a:lnTo>
                    <a:pt x="538" y="844"/>
                  </a:lnTo>
                  <a:lnTo>
                    <a:pt x="538" y="256"/>
                  </a:lnTo>
                  <a:lnTo>
                    <a:pt x="512" y="154"/>
                  </a:lnTo>
                  <a:lnTo>
                    <a:pt x="461" y="77"/>
                  </a:lnTo>
                  <a:lnTo>
                    <a:pt x="3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" name="Google Shape;685;p56"/>
            <p:cNvSpPr/>
            <p:nvPr/>
          </p:nvSpPr>
          <p:spPr>
            <a:xfrm>
              <a:off x="7057825" y="1523900"/>
              <a:ext cx="13425" cy="28150"/>
            </a:xfrm>
            <a:custGeom>
              <a:avLst/>
              <a:gdLst/>
              <a:ahLst/>
              <a:cxnLst/>
              <a:rect l="l" t="t" r="r" b="b"/>
              <a:pathLst>
                <a:path w="537" h="1126" extrusionOk="0">
                  <a:moveTo>
                    <a:pt x="281" y="1"/>
                  </a:moveTo>
                  <a:lnTo>
                    <a:pt x="154" y="27"/>
                  </a:lnTo>
                  <a:lnTo>
                    <a:pt x="77" y="78"/>
                  </a:lnTo>
                  <a:lnTo>
                    <a:pt x="26" y="154"/>
                  </a:lnTo>
                  <a:lnTo>
                    <a:pt x="0" y="257"/>
                  </a:lnTo>
                  <a:lnTo>
                    <a:pt x="0" y="845"/>
                  </a:lnTo>
                  <a:lnTo>
                    <a:pt x="26" y="972"/>
                  </a:lnTo>
                  <a:lnTo>
                    <a:pt x="77" y="1049"/>
                  </a:lnTo>
                  <a:lnTo>
                    <a:pt x="154" y="1100"/>
                  </a:lnTo>
                  <a:lnTo>
                    <a:pt x="281" y="1126"/>
                  </a:lnTo>
                  <a:lnTo>
                    <a:pt x="384" y="1100"/>
                  </a:lnTo>
                  <a:lnTo>
                    <a:pt x="460" y="1049"/>
                  </a:lnTo>
                  <a:lnTo>
                    <a:pt x="511" y="972"/>
                  </a:lnTo>
                  <a:lnTo>
                    <a:pt x="537" y="845"/>
                  </a:lnTo>
                  <a:lnTo>
                    <a:pt x="537" y="257"/>
                  </a:lnTo>
                  <a:lnTo>
                    <a:pt x="511" y="154"/>
                  </a:lnTo>
                  <a:lnTo>
                    <a:pt x="460" y="78"/>
                  </a:lnTo>
                  <a:lnTo>
                    <a:pt x="384" y="27"/>
                  </a:lnTo>
                  <a:lnTo>
                    <a:pt x="28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" name="Google Shape;686;p56"/>
            <p:cNvSpPr/>
            <p:nvPr/>
          </p:nvSpPr>
          <p:spPr>
            <a:xfrm>
              <a:off x="7081475" y="1523900"/>
              <a:ext cx="13425" cy="28150"/>
            </a:xfrm>
            <a:custGeom>
              <a:avLst/>
              <a:gdLst/>
              <a:ahLst/>
              <a:cxnLst/>
              <a:rect l="l" t="t" r="r" b="b"/>
              <a:pathLst>
                <a:path w="537" h="1126" extrusionOk="0">
                  <a:moveTo>
                    <a:pt x="256" y="1"/>
                  </a:moveTo>
                  <a:lnTo>
                    <a:pt x="153" y="27"/>
                  </a:lnTo>
                  <a:lnTo>
                    <a:pt x="77" y="78"/>
                  </a:lnTo>
                  <a:lnTo>
                    <a:pt x="26" y="154"/>
                  </a:lnTo>
                  <a:lnTo>
                    <a:pt x="0" y="257"/>
                  </a:lnTo>
                  <a:lnTo>
                    <a:pt x="0" y="845"/>
                  </a:lnTo>
                  <a:lnTo>
                    <a:pt x="26" y="972"/>
                  </a:lnTo>
                  <a:lnTo>
                    <a:pt x="77" y="1049"/>
                  </a:lnTo>
                  <a:lnTo>
                    <a:pt x="153" y="1100"/>
                  </a:lnTo>
                  <a:lnTo>
                    <a:pt x="256" y="1126"/>
                  </a:lnTo>
                  <a:lnTo>
                    <a:pt x="384" y="1100"/>
                  </a:lnTo>
                  <a:lnTo>
                    <a:pt x="460" y="1049"/>
                  </a:lnTo>
                  <a:lnTo>
                    <a:pt x="511" y="972"/>
                  </a:lnTo>
                  <a:lnTo>
                    <a:pt x="537" y="845"/>
                  </a:lnTo>
                  <a:lnTo>
                    <a:pt x="537" y="257"/>
                  </a:lnTo>
                  <a:lnTo>
                    <a:pt x="511" y="154"/>
                  </a:lnTo>
                  <a:lnTo>
                    <a:pt x="460" y="78"/>
                  </a:lnTo>
                  <a:lnTo>
                    <a:pt x="384" y="27"/>
                  </a:lnTo>
                  <a:lnTo>
                    <a:pt x="25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" name="Google Shape;687;p56"/>
            <p:cNvSpPr/>
            <p:nvPr/>
          </p:nvSpPr>
          <p:spPr>
            <a:xfrm>
              <a:off x="7151775" y="1523900"/>
              <a:ext cx="14075" cy="28150"/>
            </a:xfrm>
            <a:custGeom>
              <a:avLst/>
              <a:gdLst/>
              <a:ahLst/>
              <a:cxnLst/>
              <a:rect l="l" t="t" r="r" b="b"/>
              <a:pathLst>
                <a:path w="563" h="1126" extrusionOk="0">
                  <a:moveTo>
                    <a:pt x="282" y="1"/>
                  </a:moveTo>
                  <a:lnTo>
                    <a:pt x="179" y="27"/>
                  </a:lnTo>
                  <a:lnTo>
                    <a:pt x="77" y="78"/>
                  </a:lnTo>
                  <a:lnTo>
                    <a:pt x="26" y="154"/>
                  </a:lnTo>
                  <a:lnTo>
                    <a:pt x="0" y="257"/>
                  </a:lnTo>
                  <a:lnTo>
                    <a:pt x="0" y="845"/>
                  </a:lnTo>
                  <a:lnTo>
                    <a:pt x="26" y="972"/>
                  </a:lnTo>
                  <a:lnTo>
                    <a:pt x="77" y="1049"/>
                  </a:lnTo>
                  <a:lnTo>
                    <a:pt x="179" y="1100"/>
                  </a:lnTo>
                  <a:lnTo>
                    <a:pt x="282" y="1126"/>
                  </a:lnTo>
                  <a:lnTo>
                    <a:pt x="384" y="1100"/>
                  </a:lnTo>
                  <a:lnTo>
                    <a:pt x="486" y="1049"/>
                  </a:lnTo>
                  <a:lnTo>
                    <a:pt x="537" y="972"/>
                  </a:lnTo>
                  <a:lnTo>
                    <a:pt x="563" y="845"/>
                  </a:lnTo>
                  <a:lnTo>
                    <a:pt x="563" y="257"/>
                  </a:lnTo>
                  <a:lnTo>
                    <a:pt x="537" y="154"/>
                  </a:lnTo>
                  <a:lnTo>
                    <a:pt x="486" y="78"/>
                  </a:lnTo>
                  <a:lnTo>
                    <a:pt x="384" y="27"/>
                  </a:lnTo>
                  <a:lnTo>
                    <a:pt x="28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" name="Google Shape;688;p56"/>
            <p:cNvSpPr/>
            <p:nvPr/>
          </p:nvSpPr>
          <p:spPr>
            <a:xfrm>
              <a:off x="7128125" y="1523900"/>
              <a:ext cx="14075" cy="28150"/>
            </a:xfrm>
            <a:custGeom>
              <a:avLst/>
              <a:gdLst/>
              <a:ahLst/>
              <a:cxnLst/>
              <a:rect l="l" t="t" r="r" b="b"/>
              <a:pathLst>
                <a:path w="563" h="1126" extrusionOk="0">
                  <a:moveTo>
                    <a:pt x="282" y="1"/>
                  </a:moveTo>
                  <a:lnTo>
                    <a:pt x="179" y="27"/>
                  </a:lnTo>
                  <a:lnTo>
                    <a:pt x="103" y="78"/>
                  </a:lnTo>
                  <a:lnTo>
                    <a:pt x="26" y="154"/>
                  </a:lnTo>
                  <a:lnTo>
                    <a:pt x="0" y="257"/>
                  </a:lnTo>
                  <a:lnTo>
                    <a:pt x="0" y="845"/>
                  </a:lnTo>
                  <a:lnTo>
                    <a:pt x="26" y="972"/>
                  </a:lnTo>
                  <a:lnTo>
                    <a:pt x="103" y="1049"/>
                  </a:lnTo>
                  <a:lnTo>
                    <a:pt x="179" y="1100"/>
                  </a:lnTo>
                  <a:lnTo>
                    <a:pt x="282" y="1126"/>
                  </a:lnTo>
                  <a:lnTo>
                    <a:pt x="384" y="1100"/>
                  </a:lnTo>
                  <a:lnTo>
                    <a:pt x="486" y="1049"/>
                  </a:lnTo>
                  <a:lnTo>
                    <a:pt x="537" y="972"/>
                  </a:lnTo>
                  <a:lnTo>
                    <a:pt x="563" y="845"/>
                  </a:lnTo>
                  <a:lnTo>
                    <a:pt x="563" y="257"/>
                  </a:lnTo>
                  <a:lnTo>
                    <a:pt x="537" y="154"/>
                  </a:lnTo>
                  <a:lnTo>
                    <a:pt x="486" y="78"/>
                  </a:lnTo>
                  <a:lnTo>
                    <a:pt x="384" y="27"/>
                  </a:lnTo>
                  <a:lnTo>
                    <a:pt x="28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" name="Google Shape;689;p56"/>
            <p:cNvSpPr/>
            <p:nvPr/>
          </p:nvSpPr>
          <p:spPr>
            <a:xfrm>
              <a:off x="7105100" y="1523900"/>
              <a:ext cx="13450" cy="28150"/>
            </a:xfrm>
            <a:custGeom>
              <a:avLst/>
              <a:gdLst/>
              <a:ahLst/>
              <a:cxnLst/>
              <a:rect l="l" t="t" r="r" b="b"/>
              <a:pathLst>
                <a:path w="538" h="1126" extrusionOk="0">
                  <a:moveTo>
                    <a:pt x="257" y="1"/>
                  </a:moveTo>
                  <a:lnTo>
                    <a:pt x="154" y="27"/>
                  </a:lnTo>
                  <a:lnTo>
                    <a:pt x="78" y="78"/>
                  </a:lnTo>
                  <a:lnTo>
                    <a:pt x="1" y="154"/>
                  </a:lnTo>
                  <a:lnTo>
                    <a:pt x="1" y="257"/>
                  </a:lnTo>
                  <a:lnTo>
                    <a:pt x="1" y="845"/>
                  </a:lnTo>
                  <a:lnTo>
                    <a:pt x="1" y="972"/>
                  </a:lnTo>
                  <a:lnTo>
                    <a:pt x="78" y="1049"/>
                  </a:lnTo>
                  <a:lnTo>
                    <a:pt x="154" y="1100"/>
                  </a:lnTo>
                  <a:lnTo>
                    <a:pt x="257" y="1126"/>
                  </a:lnTo>
                  <a:lnTo>
                    <a:pt x="384" y="1100"/>
                  </a:lnTo>
                  <a:lnTo>
                    <a:pt x="461" y="1049"/>
                  </a:lnTo>
                  <a:lnTo>
                    <a:pt x="512" y="972"/>
                  </a:lnTo>
                  <a:lnTo>
                    <a:pt x="538" y="845"/>
                  </a:lnTo>
                  <a:lnTo>
                    <a:pt x="538" y="257"/>
                  </a:lnTo>
                  <a:lnTo>
                    <a:pt x="512" y="154"/>
                  </a:lnTo>
                  <a:lnTo>
                    <a:pt x="461" y="78"/>
                  </a:lnTo>
                  <a:lnTo>
                    <a:pt x="384" y="27"/>
                  </a:lnTo>
                  <a:lnTo>
                    <a:pt x="25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" name="Google Shape;690;p56"/>
            <p:cNvSpPr/>
            <p:nvPr/>
          </p:nvSpPr>
          <p:spPr>
            <a:xfrm>
              <a:off x="7057825" y="1605075"/>
              <a:ext cx="13425" cy="28150"/>
            </a:xfrm>
            <a:custGeom>
              <a:avLst/>
              <a:gdLst/>
              <a:ahLst/>
              <a:cxnLst/>
              <a:rect l="l" t="t" r="r" b="b"/>
              <a:pathLst>
                <a:path w="537" h="1126" extrusionOk="0">
                  <a:moveTo>
                    <a:pt x="281" y="1"/>
                  </a:moveTo>
                  <a:lnTo>
                    <a:pt x="154" y="26"/>
                  </a:lnTo>
                  <a:lnTo>
                    <a:pt x="77" y="78"/>
                  </a:lnTo>
                  <a:lnTo>
                    <a:pt x="26" y="154"/>
                  </a:lnTo>
                  <a:lnTo>
                    <a:pt x="0" y="282"/>
                  </a:lnTo>
                  <a:lnTo>
                    <a:pt x="0" y="870"/>
                  </a:lnTo>
                  <a:lnTo>
                    <a:pt x="26" y="972"/>
                  </a:lnTo>
                  <a:lnTo>
                    <a:pt x="77" y="1049"/>
                  </a:lnTo>
                  <a:lnTo>
                    <a:pt x="154" y="1100"/>
                  </a:lnTo>
                  <a:lnTo>
                    <a:pt x="281" y="1126"/>
                  </a:lnTo>
                  <a:lnTo>
                    <a:pt x="384" y="1100"/>
                  </a:lnTo>
                  <a:lnTo>
                    <a:pt x="460" y="1049"/>
                  </a:lnTo>
                  <a:lnTo>
                    <a:pt x="511" y="972"/>
                  </a:lnTo>
                  <a:lnTo>
                    <a:pt x="537" y="870"/>
                  </a:lnTo>
                  <a:lnTo>
                    <a:pt x="537" y="282"/>
                  </a:lnTo>
                  <a:lnTo>
                    <a:pt x="511" y="154"/>
                  </a:lnTo>
                  <a:lnTo>
                    <a:pt x="460" y="78"/>
                  </a:lnTo>
                  <a:lnTo>
                    <a:pt x="384" y="26"/>
                  </a:lnTo>
                  <a:lnTo>
                    <a:pt x="28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1" name="Google Shape;691;p56"/>
            <p:cNvSpPr/>
            <p:nvPr/>
          </p:nvSpPr>
          <p:spPr>
            <a:xfrm>
              <a:off x="7081475" y="1605075"/>
              <a:ext cx="13425" cy="28150"/>
            </a:xfrm>
            <a:custGeom>
              <a:avLst/>
              <a:gdLst/>
              <a:ahLst/>
              <a:cxnLst/>
              <a:rect l="l" t="t" r="r" b="b"/>
              <a:pathLst>
                <a:path w="537" h="1126" extrusionOk="0">
                  <a:moveTo>
                    <a:pt x="256" y="1"/>
                  </a:moveTo>
                  <a:lnTo>
                    <a:pt x="153" y="26"/>
                  </a:lnTo>
                  <a:lnTo>
                    <a:pt x="77" y="78"/>
                  </a:lnTo>
                  <a:lnTo>
                    <a:pt x="26" y="154"/>
                  </a:lnTo>
                  <a:lnTo>
                    <a:pt x="0" y="282"/>
                  </a:lnTo>
                  <a:lnTo>
                    <a:pt x="0" y="870"/>
                  </a:lnTo>
                  <a:lnTo>
                    <a:pt x="26" y="972"/>
                  </a:lnTo>
                  <a:lnTo>
                    <a:pt x="77" y="1049"/>
                  </a:lnTo>
                  <a:lnTo>
                    <a:pt x="153" y="1100"/>
                  </a:lnTo>
                  <a:lnTo>
                    <a:pt x="256" y="1126"/>
                  </a:lnTo>
                  <a:lnTo>
                    <a:pt x="384" y="1100"/>
                  </a:lnTo>
                  <a:lnTo>
                    <a:pt x="460" y="1049"/>
                  </a:lnTo>
                  <a:lnTo>
                    <a:pt x="511" y="972"/>
                  </a:lnTo>
                  <a:lnTo>
                    <a:pt x="537" y="870"/>
                  </a:lnTo>
                  <a:lnTo>
                    <a:pt x="537" y="282"/>
                  </a:lnTo>
                  <a:lnTo>
                    <a:pt x="511" y="154"/>
                  </a:lnTo>
                  <a:lnTo>
                    <a:pt x="460" y="78"/>
                  </a:lnTo>
                  <a:lnTo>
                    <a:pt x="384" y="26"/>
                  </a:lnTo>
                  <a:lnTo>
                    <a:pt x="25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2" name="Google Shape;692;p56"/>
            <p:cNvSpPr/>
            <p:nvPr/>
          </p:nvSpPr>
          <p:spPr>
            <a:xfrm>
              <a:off x="7151775" y="1605075"/>
              <a:ext cx="14075" cy="28150"/>
            </a:xfrm>
            <a:custGeom>
              <a:avLst/>
              <a:gdLst/>
              <a:ahLst/>
              <a:cxnLst/>
              <a:rect l="l" t="t" r="r" b="b"/>
              <a:pathLst>
                <a:path w="563" h="1126" extrusionOk="0">
                  <a:moveTo>
                    <a:pt x="282" y="1"/>
                  </a:moveTo>
                  <a:lnTo>
                    <a:pt x="179" y="26"/>
                  </a:lnTo>
                  <a:lnTo>
                    <a:pt x="77" y="78"/>
                  </a:lnTo>
                  <a:lnTo>
                    <a:pt x="26" y="154"/>
                  </a:lnTo>
                  <a:lnTo>
                    <a:pt x="0" y="282"/>
                  </a:lnTo>
                  <a:lnTo>
                    <a:pt x="0" y="870"/>
                  </a:lnTo>
                  <a:lnTo>
                    <a:pt x="26" y="972"/>
                  </a:lnTo>
                  <a:lnTo>
                    <a:pt x="77" y="1049"/>
                  </a:lnTo>
                  <a:lnTo>
                    <a:pt x="179" y="1100"/>
                  </a:lnTo>
                  <a:lnTo>
                    <a:pt x="282" y="1126"/>
                  </a:lnTo>
                  <a:lnTo>
                    <a:pt x="384" y="1100"/>
                  </a:lnTo>
                  <a:lnTo>
                    <a:pt x="486" y="1049"/>
                  </a:lnTo>
                  <a:lnTo>
                    <a:pt x="537" y="972"/>
                  </a:lnTo>
                  <a:lnTo>
                    <a:pt x="563" y="870"/>
                  </a:lnTo>
                  <a:lnTo>
                    <a:pt x="563" y="282"/>
                  </a:lnTo>
                  <a:lnTo>
                    <a:pt x="537" y="154"/>
                  </a:lnTo>
                  <a:lnTo>
                    <a:pt x="486" y="78"/>
                  </a:lnTo>
                  <a:lnTo>
                    <a:pt x="384" y="26"/>
                  </a:lnTo>
                  <a:lnTo>
                    <a:pt x="28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" name="Google Shape;693;p56"/>
            <p:cNvSpPr/>
            <p:nvPr/>
          </p:nvSpPr>
          <p:spPr>
            <a:xfrm>
              <a:off x="7128125" y="1605075"/>
              <a:ext cx="14075" cy="28150"/>
            </a:xfrm>
            <a:custGeom>
              <a:avLst/>
              <a:gdLst/>
              <a:ahLst/>
              <a:cxnLst/>
              <a:rect l="l" t="t" r="r" b="b"/>
              <a:pathLst>
                <a:path w="563" h="1126" extrusionOk="0">
                  <a:moveTo>
                    <a:pt x="282" y="1"/>
                  </a:moveTo>
                  <a:lnTo>
                    <a:pt x="179" y="26"/>
                  </a:lnTo>
                  <a:lnTo>
                    <a:pt x="103" y="78"/>
                  </a:lnTo>
                  <a:lnTo>
                    <a:pt x="26" y="154"/>
                  </a:lnTo>
                  <a:lnTo>
                    <a:pt x="0" y="282"/>
                  </a:lnTo>
                  <a:lnTo>
                    <a:pt x="0" y="870"/>
                  </a:lnTo>
                  <a:lnTo>
                    <a:pt x="26" y="972"/>
                  </a:lnTo>
                  <a:lnTo>
                    <a:pt x="103" y="1049"/>
                  </a:lnTo>
                  <a:lnTo>
                    <a:pt x="179" y="1100"/>
                  </a:lnTo>
                  <a:lnTo>
                    <a:pt x="282" y="1126"/>
                  </a:lnTo>
                  <a:lnTo>
                    <a:pt x="384" y="1100"/>
                  </a:lnTo>
                  <a:lnTo>
                    <a:pt x="486" y="1049"/>
                  </a:lnTo>
                  <a:lnTo>
                    <a:pt x="537" y="972"/>
                  </a:lnTo>
                  <a:lnTo>
                    <a:pt x="563" y="870"/>
                  </a:lnTo>
                  <a:lnTo>
                    <a:pt x="563" y="282"/>
                  </a:lnTo>
                  <a:lnTo>
                    <a:pt x="537" y="154"/>
                  </a:lnTo>
                  <a:lnTo>
                    <a:pt x="486" y="78"/>
                  </a:lnTo>
                  <a:lnTo>
                    <a:pt x="384" y="26"/>
                  </a:lnTo>
                  <a:lnTo>
                    <a:pt x="28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" name="Google Shape;694;p56"/>
            <p:cNvSpPr/>
            <p:nvPr/>
          </p:nvSpPr>
          <p:spPr>
            <a:xfrm>
              <a:off x="7105100" y="1605075"/>
              <a:ext cx="13450" cy="28150"/>
            </a:xfrm>
            <a:custGeom>
              <a:avLst/>
              <a:gdLst/>
              <a:ahLst/>
              <a:cxnLst/>
              <a:rect l="l" t="t" r="r" b="b"/>
              <a:pathLst>
                <a:path w="538" h="1126" extrusionOk="0">
                  <a:moveTo>
                    <a:pt x="257" y="1"/>
                  </a:moveTo>
                  <a:lnTo>
                    <a:pt x="154" y="26"/>
                  </a:lnTo>
                  <a:lnTo>
                    <a:pt x="78" y="78"/>
                  </a:lnTo>
                  <a:lnTo>
                    <a:pt x="1" y="154"/>
                  </a:lnTo>
                  <a:lnTo>
                    <a:pt x="1" y="282"/>
                  </a:lnTo>
                  <a:lnTo>
                    <a:pt x="1" y="870"/>
                  </a:lnTo>
                  <a:lnTo>
                    <a:pt x="1" y="972"/>
                  </a:lnTo>
                  <a:lnTo>
                    <a:pt x="78" y="1049"/>
                  </a:lnTo>
                  <a:lnTo>
                    <a:pt x="154" y="1100"/>
                  </a:lnTo>
                  <a:lnTo>
                    <a:pt x="257" y="1126"/>
                  </a:lnTo>
                  <a:lnTo>
                    <a:pt x="384" y="1100"/>
                  </a:lnTo>
                  <a:lnTo>
                    <a:pt x="461" y="1049"/>
                  </a:lnTo>
                  <a:lnTo>
                    <a:pt x="512" y="972"/>
                  </a:lnTo>
                  <a:lnTo>
                    <a:pt x="538" y="870"/>
                  </a:lnTo>
                  <a:lnTo>
                    <a:pt x="538" y="282"/>
                  </a:lnTo>
                  <a:lnTo>
                    <a:pt x="512" y="154"/>
                  </a:lnTo>
                  <a:lnTo>
                    <a:pt x="461" y="78"/>
                  </a:lnTo>
                  <a:lnTo>
                    <a:pt x="384" y="26"/>
                  </a:lnTo>
                  <a:lnTo>
                    <a:pt x="25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" name="Google Shape;695;p56"/>
            <p:cNvSpPr/>
            <p:nvPr/>
          </p:nvSpPr>
          <p:spPr>
            <a:xfrm>
              <a:off x="7057825" y="1646000"/>
              <a:ext cx="13425" cy="28125"/>
            </a:xfrm>
            <a:custGeom>
              <a:avLst/>
              <a:gdLst/>
              <a:ahLst/>
              <a:cxnLst/>
              <a:rect l="l" t="t" r="r" b="b"/>
              <a:pathLst>
                <a:path w="537" h="1125" extrusionOk="0">
                  <a:moveTo>
                    <a:pt x="154" y="0"/>
                  </a:moveTo>
                  <a:lnTo>
                    <a:pt x="77" y="77"/>
                  </a:lnTo>
                  <a:lnTo>
                    <a:pt x="26" y="153"/>
                  </a:lnTo>
                  <a:lnTo>
                    <a:pt x="0" y="256"/>
                  </a:lnTo>
                  <a:lnTo>
                    <a:pt x="0" y="844"/>
                  </a:lnTo>
                  <a:lnTo>
                    <a:pt x="26" y="946"/>
                  </a:lnTo>
                  <a:lnTo>
                    <a:pt x="77" y="1048"/>
                  </a:lnTo>
                  <a:lnTo>
                    <a:pt x="154" y="1099"/>
                  </a:lnTo>
                  <a:lnTo>
                    <a:pt x="281" y="1125"/>
                  </a:lnTo>
                  <a:lnTo>
                    <a:pt x="384" y="1099"/>
                  </a:lnTo>
                  <a:lnTo>
                    <a:pt x="460" y="1048"/>
                  </a:lnTo>
                  <a:lnTo>
                    <a:pt x="511" y="946"/>
                  </a:lnTo>
                  <a:lnTo>
                    <a:pt x="537" y="844"/>
                  </a:lnTo>
                  <a:lnTo>
                    <a:pt x="537" y="256"/>
                  </a:lnTo>
                  <a:lnTo>
                    <a:pt x="511" y="153"/>
                  </a:lnTo>
                  <a:lnTo>
                    <a:pt x="460" y="77"/>
                  </a:lnTo>
                  <a:lnTo>
                    <a:pt x="3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" name="Google Shape;696;p56"/>
            <p:cNvSpPr/>
            <p:nvPr/>
          </p:nvSpPr>
          <p:spPr>
            <a:xfrm>
              <a:off x="7081475" y="1646000"/>
              <a:ext cx="13425" cy="28125"/>
            </a:xfrm>
            <a:custGeom>
              <a:avLst/>
              <a:gdLst/>
              <a:ahLst/>
              <a:cxnLst/>
              <a:rect l="l" t="t" r="r" b="b"/>
              <a:pathLst>
                <a:path w="537" h="1125" extrusionOk="0">
                  <a:moveTo>
                    <a:pt x="153" y="0"/>
                  </a:moveTo>
                  <a:lnTo>
                    <a:pt x="77" y="77"/>
                  </a:lnTo>
                  <a:lnTo>
                    <a:pt x="26" y="153"/>
                  </a:lnTo>
                  <a:lnTo>
                    <a:pt x="0" y="256"/>
                  </a:lnTo>
                  <a:lnTo>
                    <a:pt x="0" y="844"/>
                  </a:lnTo>
                  <a:lnTo>
                    <a:pt x="26" y="946"/>
                  </a:lnTo>
                  <a:lnTo>
                    <a:pt x="77" y="1048"/>
                  </a:lnTo>
                  <a:lnTo>
                    <a:pt x="153" y="1099"/>
                  </a:lnTo>
                  <a:lnTo>
                    <a:pt x="256" y="1125"/>
                  </a:lnTo>
                  <a:lnTo>
                    <a:pt x="384" y="1099"/>
                  </a:lnTo>
                  <a:lnTo>
                    <a:pt x="460" y="1048"/>
                  </a:lnTo>
                  <a:lnTo>
                    <a:pt x="511" y="946"/>
                  </a:lnTo>
                  <a:lnTo>
                    <a:pt x="537" y="844"/>
                  </a:lnTo>
                  <a:lnTo>
                    <a:pt x="537" y="256"/>
                  </a:lnTo>
                  <a:lnTo>
                    <a:pt x="511" y="153"/>
                  </a:lnTo>
                  <a:lnTo>
                    <a:pt x="460" y="77"/>
                  </a:lnTo>
                  <a:lnTo>
                    <a:pt x="3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" name="Google Shape;697;p56"/>
            <p:cNvSpPr/>
            <p:nvPr/>
          </p:nvSpPr>
          <p:spPr>
            <a:xfrm>
              <a:off x="7151775" y="1646000"/>
              <a:ext cx="14075" cy="28125"/>
            </a:xfrm>
            <a:custGeom>
              <a:avLst/>
              <a:gdLst/>
              <a:ahLst/>
              <a:cxnLst/>
              <a:rect l="l" t="t" r="r" b="b"/>
              <a:pathLst>
                <a:path w="563" h="1125" extrusionOk="0">
                  <a:moveTo>
                    <a:pt x="179" y="0"/>
                  </a:moveTo>
                  <a:lnTo>
                    <a:pt x="77" y="77"/>
                  </a:lnTo>
                  <a:lnTo>
                    <a:pt x="26" y="153"/>
                  </a:lnTo>
                  <a:lnTo>
                    <a:pt x="0" y="256"/>
                  </a:lnTo>
                  <a:lnTo>
                    <a:pt x="0" y="844"/>
                  </a:lnTo>
                  <a:lnTo>
                    <a:pt x="26" y="946"/>
                  </a:lnTo>
                  <a:lnTo>
                    <a:pt x="77" y="1048"/>
                  </a:lnTo>
                  <a:lnTo>
                    <a:pt x="179" y="1099"/>
                  </a:lnTo>
                  <a:lnTo>
                    <a:pt x="282" y="1125"/>
                  </a:lnTo>
                  <a:lnTo>
                    <a:pt x="384" y="1099"/>
                  </a:lnTo>
                  <a:lnTo>
                    <a:pt x="486" y="1048"/>
                  </a:lnTo>
                  <a:lnTo>
                    <a:pt x="537" y="946"/>
                  </a:lnTo>
                  <a:lnTo>
                    <a:pt x="563" y="844"/>
                  </a:lnTo>
                  <a:lnTo>
                    <a:pt x="563" y="256"/>
                  </a:lnTo>
                  <a:lnTo>
                    <a:pt x="537" y="153"/>
                  </a:lnTo>
                  <a:lnTo>
                    <a:pt x="486" y="77"/>
                  </a:lnTo>
                  <a:lnTo>
                    <a:pt x="3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" name="Google Shape;698;p56"/>
            <p:cNvSpPr/>
            <p:nvPr/>
          </p:nvSpPr>
          <p:spPr>
            <a:xfrm>
              <a:off x="7128125" y="1646000"/>
              <a:ext cx="14075" cy="28125"/>
            </a:xfrm>
            <a:custGeom>
              <a:avLst/>
              <a:gdLst/>
              <a:ahLst/>
              <a:cxnLst/>
              <a:rect l="l" t="t" r="r" b="b"/>
              <a:pathLst>
                <a:path w="563" h="1125" extrusionOk="0">
                  <a:moveTo>
                    <a:pt x="179" y="0"/>
                  </a:moveTo>
                  <a:lnTo>
                    <a:pt x="103" y="77"/>
                  </a:lnTo>
                  <a:lnTo>
                    <a:pt x="26" y="153"/>
                  </a:lnTo>
                  <a:lnTo>
                    <a:pt x="0" y="256"/>
                  </a:lnTo>
                  <a:lnTo>
                    <a:pt x="0" y="844"/>
                  </a:lnTo>
                  <a:lnTo>
                    <a:pt x="26" y="946"/>
                  </a:lnTo>
                  <a:lnTo>
                    <a:pt x="103" y="1048"/>
                  </a:lnTo>
                  <a:lnTo>
                    <a:pt x="179" y="1099"/>
                  </a:lnTo>
                  <a:lnTo>
                    <a:pt x="282" y="1125"/>
                  </a:lnTo>
                  <a:lnTo>
                    <a:pt x="384" y="1099"/>
                  </a:lnTo>
                  <a:lnTo>
                    <a:pt x="486" y="1048"/>
                  </a:lnTo>
                  <a:lnTo>
                    <a:pt x="537" y="946"/>
                  </a:lnTo>
                  <a:lnTo>
                    <a:pt x="563" y="844"/>
                  </a:lnTo>
                  <a:lnTo>
                    <a:pt x="563" y="256"/>
                  </a:lnTo>
                  <a:lnTo>
                    <a:pt x="537" y="153"/>
                  </a:lnTo>
                  <a:lnTo>
                    <a:pt x="486" y="77"/>
                  </a:lnTo>
                  <a:lnTo>
                    <a:pt x="3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" name="Google Shape;699;p56"/>
            <p:cNvSpPr/>
            <p:nvPr/>
          </p:nvSpPr>
          <p:spPr>
            <a:xfrm>
              <a:off x="7105100" y="1646000"/>
              <a:ext cx="13450" cy="28125"/>
            </a:xfrm>
            <a:custGeom>
              <a:avLst/>
              <a:gdLst/>
              <a:ahLst/>
              <a:cxnLst/>
              <a:rect l="l" t="t" r="r" b="b"/>
              <a:pathLst>
                <a:path w="538" h="1125" extrusionOk="0">
                  <a:moveTo>
                    <a:pt x="154" y="0"/>
                  </a:moveTo>
                  <a:lnTo>
                    <a:pt x="78" y="77"/>
                  </a:lnTo>
                  <a:lnTo>
                    <a:pt x="1" y="153"/>
                  </a:lnTo>
                  <a:lnTo>
                    <a:pt x="1" y="256"/>
                  </a:lnTo>
                  <a:lnTo>
                    <a:pt x="1" y="844"/>
                  </a:lnTo>
                  <a:lnTo>
                    <a:pt x="1" y="946"/>
                  </a:lnTo>
                  <a:lnTo>
                    <a:pt x="78" y="1048"/>
                  </a:lnTo>
                  <a:lnTo>
                    <a:pt x="154" y="1099"/>
                  </a:lnTo>
                  <a:lnTo>
                    <a:pt x="257" y="1125"/>
                  </a:lnTo>
                  <a:lnTo>
                    <a:pt x="384" y="1099"/>
                  </a:lnTo>
                  <a:lnTo>
                    <a:pt x="461" y="1048"/>
                  </a:lnTo>
                  <a:lnTo>
                    <a:pt x="512" y="946"/>
                  </a:lnTo>
                  <a:lnTo>
                    <a:pt x="538" y="844"/>
                  </a:lnTo>
                  <a:lnTo>
                    <a:pt x="538" y="256"/>
                  </a:lnTo>
                  <a:lnTo>
                    <a:pt x="512" y="153"/>
                  </a:lnTo>
                  <a:lnTo>
                    <a:pt x="461" y="77"/>
                  </a:lnTo>
                  <a:lnTo>
                    <a:pt x="3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" name="Google Shape;700;p56"/>
            <p:cNvSpPr/>
            <p:nvPr/>
          </p:nvSpPr>
          <p:spPr>
            <a:xfrm>
              <a:off x="7057825" y="1483000"/>
              <a:ext cx="13425" cy="28150"/>
            </a:xfrm>
            <a:custGeom>
              <a:avLst/>
              <a:gdLst/>
              <a:ahLst/>
              <a:cxnLst/>
              <a:rect l="l" t="t" r="r" b="b"/>
              <a:pathLst>
                <a:path w="537" h="1126" extrusionOk="0">
                  <a:moveTo>
                    <a:pt x="281" y="1"/>
                  </a:moveTo>
                  <a:lnTo>
                    <a:pt x="154" y="26"/>
                  </a:lnTo>
                  <a:lnTo>
                    <a:pt x="77" y="77"/>
                  </a:lnTo>
                  <a:lnTo>
                    <a:pt x="26" y="180"/>
                  </a:lnTo>
                  <a:lnTo>
                    <a:pt x="0" y="282"/>
                  </a:lnTo>
                  <a:lnTo>
                    <a:pt x="0" y="870"/>
                  </a:lnTo>
                  <a:lnTo>
                    <a:pt x="26" y="972"/>
                  </a:lnTo>
                  <a:lnTo>
                    <a:pt x="77" y="1049"/>
                  </a:lnTo>
                  <a:lnTo>
                    <a:pt x="154" y="1126"/>
                  </a:lnTo>
                  <a:lnTo>
                    <a:pt x="384" y="1126"/>
                  </a:lnTo>
                  <a:lnTo>
                    <a:pt x="460" y="1049"/>
                  </a:lnTo>
                  <a:lnTo>
                    <a:pt x="511" y="972"/>
                  </a:lnTo>
                  <a:lnTo>
                    <a:pt x="537" y="870"/>
                  </a:lnTo>
                  <a:lnTo>
                    <a:pt x="537" y="282"/>
                  </a:lnTo>
                  <a:lnTo>
                    <a:pt x="511" y="180"/>
                  </a:lnTo>
                  <a:lnTo>
                    <a:pt x="460" y="77"/>
                  </a:lnTo>
                  <a:lnTo>
                    <a:pt x="384" y="26"/>
                  </a:lnTo>
                  <a:lnTo>
                    <a:pt x="28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1" name="Google Shape;701;p56"/>
            <p:cNvSpPr/>
            <p:nvPr/>
          </p:nvSpPr>
          <p:spPr>
            <a:xfrm>
              <a:off x="7081475" y="1483000"/>
              <a:ext cx="13425" cy="28150"/>
            </a:xfrm>
            <a:custGeom>
              <a:avLst/>
              <a:gdLst/>
              <a:ahLst/>
              <a:cxnLst/>
              <a:rect l="l" t="t" r="r" b="b"/>
              <a:pathLst>
                <a:path w="537" h="1126" extrusionOk="0">
                  <a:moveTo>
                    <a:pt x="256" y="1"/>
                  </a:moveTo>
                  <a:lnTo>
                    <a:pt x="153" y="26"/>
                  </a:lnTo>
                  <a:lnTo>
                    <a:pt x="77" y="77"/>
                  </a:lnTo>
                  <a:lnTo>
                    <a:pt x="26" y="180"/>
                  </a:lnTo>
                  <a:lnTo>
                    <a:pt x="0" y="282"/>
                  </a:lnTo>
                  <a:lnTo>
                    <a:pt x="0" y="870"/>
                  </a:lnTo>
                  <a:lnTo>
                    <a:pt x="26" y="972"/>
                  </a:lnTo>
                  <a:lnTo>
                    <a:pt x="77" y="1049"/>
                  </a:lnTo>
                  <a:lnTo>
                    <a:pt x="153" y="1126"/>
                  </a:lnTo>
                  <a:lnTo>
                    <a:pt x="384" y="1126"/>
                  </a:lnTo>
                  <a:lnTo>
                    <a:pt x="460" y="1049"/>
                  </a:lnTo>
                  <a:lnTo>
                    <a:pt x="511" y="972"/>
                  </a:lnTo>
                  <a:lnTo>
                    <a:pt x="537" y="870"/>
                  </a:lnTo>
                  <a:lnTo>
                    <a:pt x="537" y="282"/>
                  </a:lnTo>
                  <a:lnTo>
                    <a:pt x="511" y="180"/>
                  </a:lnTo>
                  <a:lnTo>
                    <a:pt x="460" y="77"/>
                  </a:lnTo>
                  <a:lnTo>
                    <a:pt x="384" y="26"/>
                  </a:lnTo>
                  <a:lnTo>
                    <a:pt x="25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" name="Google Shape;702;p56"/>
            <p:cNvSpPr/>
            <p:nvPr/>
          </p:nvSpPr>
          <p:spPr>
            <a:xfrm>
              <a:off x="7151775" y="1483000"/>
              <a:ext cx="14075" cy="28150"/>
            </a:xfrm>
            <a:custGeom>
              <a:avLst/>
              <a:gdLst/>
              <a:ahLst/>
              <a:cxnLst/>
              <a:rect l="l" t="t" r="r" b="b"/>
              <a:pathLst>
                <a:path w="563" h="1126" extrusionOk="0">
                  <a:moveTo>
                    <a:pt x="282" y="1"/>
                  </a:moveTo>
                  <a:lnTo>
                    <a:pt x="179" y="26"/>
                  </a:lnTo>
                  <a:lnTo>
                    <a:pt x="77" y="77"/>
                  </a:lnTo>
                  <a:lnTo>
                    <a:pt x="26" y="180"/>
                  </a:lnTo>
                  <a:lnTo>
                    <a:pt x="0" y="282"/>
                  </a:lnTo>
                  <a:lnTo>
                    <a:pt x="0" y="870"/>
                  </a:lnTo>
                  <a:lnTo>
                    <a:pt x="26" y="972"/>
                  </a:lnTo>
                  <a:lnTo>
                    <a:pt x="77" y="1049"/>
                  </a:lnTo>
                  <a:lnTo>
                    <a:pt x="179" y="1126"/>
                  </a:lnTo>
                  <a:lnTo>
                    <a:pt x="384" y="1126"/>
                  </a:lnTo>
                  <a:lnTo>
                    <a:pt x="486" y="1049"/>
                  </a:lnTo>
                  <a:lnTo>
                    <a:pt x="537" y="972"/>
                  </a:lnTo>
                  <a:lnTo>
                    <a:pt x="563" y="870"/>
                  </a:lnTo>
                  <a:lnTo>
                    <a:pt x="563" y="282"/>
                  </a:lnTo>
                  <a:lnTo>
                    <a:pt x="537" y="180"/>
                  </a:lnTo>
                  <a:lnTo>
                    <a:pt x="486" y="77"/>
                  </a:lnTo>
                  <a:lnTo>
                    <a:pt x="384" y="26"/>
                  </a:lnTo>
                  <a:lnTo>
                    <a:pt x="28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" name="Google Shape;703;p56"/>
            <p:cNvSpPr/>
            <p:nvPr/>
          </p:nvSpPr>
          <p:spPr>
            <a:xfrm>
              <a:off x="7128125" y="1483000"/>
              <a:ext cx="14075" cy="28150"/>
            </a:xfrm>
            <a:custGeom>
              <a:avLst/>
              <a:gdLst/>
              <a:ahLst/>
              <a:cxnLst/>
              <a:rect l="l" t="t" r="r" b="b"/>
              <a:pathLst>
                <a:path w="563" h="1126" extrusionOk="0">
                  <a:moveTo>
                    <a:pt x="282" y="1"/>
                  </a:moveTo>
                  <a:lnTo>
                    <a:pt x="179" y="26"/>
                  </a:lnTo>
                  <a:lnTo>
                    <a:pt x="103" y="77"/>
                  </a:lnTo>
                  <a:lnTo>
                    <a:pt x="26" y="180"/>
                  </a:lnTo>
                  <a:lnTo>
                    <a:pt x="0" y="282"/>
                  </a:lnTo>
                  <a:lnTo>
                    <a:pt x="0" y="870"/>
                  </a:lnTo>
                  <a:lnTo>
                    <a:pt x="26" y="972"/>
                  </a:lnTo>
                  <a:lnTo>
                    <a:pt x="103" y="1049"/>
                  </a:lnTo>
                  <a:lnTo>
                    <a:pt x="179" y="1126"/>
                  </a:lnTo>
                  <a:lnTo>
                    <a:pt x="384" y="1126"/>
                  </a:lnTo>
                  <a:lnTo>
                    <a:pt x="486" y="1049"/>
                  </a:lnTo>
                  <a:lnTo>
                    <a:pt x="537" y="972"/>
                  </a:lnTo>
                  <a:lnTo>
                    <a:pt x="563" y="870"/>
                  </a:lnTo>
                  <a:lnTo>
                    <a:pt x="563" y="282"/>
                  </a:lnTo>
                  <a:lnTo>
                    <a:pt x="537" y="180"/>
                  </a:lnTo>
                  <a:lnTo>
                    <a:pt x="486" y="77"/>
                  </a:lnTo>
                  <a:lnTo>
                    <a:pt x="384" y="26"/>
                  </a:lnTo>
                  <a:lnTo>
                    <a:pt x="28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" name="Google Shape;704;p56"/>
            <p:cNvSpPr/>
            <p:nvPr/>
          </p:nvSpPr>
          <p:spPr>
            <a:xfrm>
              <a:off x="7105100" y="1483000"/>
              <a:ext cx="13450" cy="28150"/>
            </a:xfrm>
            <a:custGeom>
              <a:avLst/>
              <a:gdLst/>
              <a:ahLst/>
              <a:cxnLst/>
              <a:rect l="l" t="t" r="r" b="b"/>
              <a:pathLst>
                <a:path w="538" h="1126" extrusionOk="0">
                  <a:moveTo>
                    <a:pt x="257" y="1"/>
                  </a:moveTo>
                  <a:lnTo>
                    <a:pt x="154" y="26"/>
                  </a:lnTo>
                  <a:lnTo>
                    <a:pt x="78" y="77"/>
                  </a:lnTo>
                  <a:lnTo>
                    <a:pt x="1" y="180"/>
                  </a:lnTo>
                  <a:lnTo>
                    <a:pt x="1" y="282"/>
                  </a:lnTo>
                  <a:lnTo>
                    <a:pt x="1" y="870"/>
                  </a:lnTo>
                  <a:lnTo>
                    <a:pt x="1" y="972"/>
                  </a:lnTo>
                  <a:lnTo>
                    <a:pt x="78" y="1049"/>
                  </a:lnTo>
                  <a:lnTo>
                    <a:pt x="154" y="1126"/>
                  </a:lnTo>
                  <a:lnTo>
                    <a:pt x="384" y="1126"/>
                  </a:lnTo>
                  <a:lnTo>
                    <a:pt x="461" y="1049"/>
                  </a:lnTo>
                  <a:lnTo>
                    <a:pt x="512" y="972"/>
                  </a:lnTo>
                  <a:lnTo>
                    <a:pt x="538" y="870"/>
                  </a:lnTo>
                  <a:lnTo>
                    <a:pt x="538" y="282"/>
                  </a:lnTo>
                  <a:lnTo>
                    <a:pt x="512" y="180"/>
                  </a:lnTo>
                  <a:lnTo>
                    <a:pt x="461" y="77"/>
                  </a:lnTo>
                  <a:lnTo>
                    <a:pt x="384" y="26"/>
                  </a:lnTo>
                  <a:lnTo>
                    <a:pt x="25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" name="Google Shape;705;p56"/>
            <p:cNvSpPr/>
            <p:nvPr/>
          </p:nvSpPr>
          <p:spPr>
            <a:xfrm>
              <a:off x="7057825" y="1564175"/>
              <a:ext cx="13425" cy="28800"/>
            </a:xfrm>
            <a:custGeom>
              <a:avLst/>
              <a:gdLst/>
              <a:ahLst/>
              <a:cxnLst/>
              <a:rect l="l" t="t" r="r" b="b"/>
              <a:pathLst>
                <a:path w="537" h="1152" extrusionOk="0">
                  <a:moveTo>
                    <a:pt x="281" y="1"/>
                  </a:moveTo>
                  <a:lnTo>
                    <a:pt x="154" y="26"/>
                  </a:lnTo>
                  <a:lnTo>
                    <a:pt x="77" y="77"/>
                  </a:lnTo>
                  <a:lnTo>
                    <a:pt x="26" y="180"/>
                  </a:lnTo>
                  <a:lnTo>
                    <a:pt x="0" y="282"/>
                  </a:lnTo>
                  <a:lnTo>
                    <a:pt x="0" y="870"/>
                  </a:lnTo>
                  <a:lnTo>
                    <a:pt x="26" y="972"/>
                  </a:lnTo>
                  <a:lnTo>
                    <a:pt x="77" y="1074"/>
                  </a:lnTo>
                  <a:lnTo>
                    <a:pt x="154" y="1126"/>
                  </a:lnTo>
                  <a:lnTo>
                    <a:pt x="281" y="1151"/>
                  </a:lnTo>
                  <a:lnTo>
                    <a:pt x="384" y="1126"/>
                  </a:lnTo>
                  <a:lnTo>
                    <a:pt x="460" y="1074"/>
                  </a:lnTo>
                  <a:lnTo>
                    <a:pt x="511" y="972"/>
                  </a:lnTo>
                  <a:lnTo>
                    <a:pt x="537" y="870"/>
                  </a:lnTo>
                  <a:lnTo>
                    <a:pt x="537" y="282"/>
                  </a:lnTo>
                  <a:lnTo>
                    <a:pt x="511" y="180"/>
                  </a:lnTo>
                  <a:lnTo>
                    <a:pt x="460" y="77"/>
                  </a:lnTo>
                  <a:lnTo>
                    <a:pt x="384" y="26"/>
                  </a:lnTo>
                  <a:lnTo>
                    <a:pt x="28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" name="Google Shape;706;p56"/>
            <p:cNvSpPr/>
            <p:nvPr/>
          </p:nvSpPr>
          <p:spPr>
            <a:xfrm>
              <a:off x="7081475" y="1564175"/>
              <a:ext cx="13425" cy="28800"/>
            </a:xfrm>
            <a:custGeom>
              <a:avLst/>
              <a:gdLst/>
              <a:ahLst/>
              <a:cxnLst/>
              <a:rect l="l" t="t" r="r" b="b"/>
              <a:pathLst>
                <a:path w="537" h="1152" extrusionOk="0">
                  <a:moveTo>
                    <a:pt x="256" y="1"/>
                  </a:moveTo>
                  <a:lnTo>
                    <a:pt x="153" y="26"/>
                  </a:lnTo>
                  <a:lnTo>
                    <a:pt x="77" y="77"/>
                  </a:lnTo>
                  <a:lnTo>
                    <a:pt x="26" y="180"/>
                  </a:lnTo>
                  <a:lnTo>
                    <a:pt x="0" y="282"/>
                  </a:lnTo>
                  <a:lnTo>
                    <a:pt x="0" y="870"/>
                  </a:lnTo>
                  <a:lnTo>
                    <a:pt x="26" y="972"/>
                  </a:lnTo>
                  <a:lnTo>
                    <a:pt x="77" y="1074"/>
                  </a:lnTo>
                  <a:lnTo>
                    <a:pt x="153" y="1126"/>
                  </a:lnTo>
                  <a:lnTo>
                    <a:pt x="256" y="1151"/>
                  </a:lnTo>
                  <a:lnTo>
                    <a:pt x="384" y="1126"/>
                  </a:lnTo>
                  <a:lnTo>
                    <a:pt x="460" y="1074"/>
                  </a:lnTo>
                  <a:lnTo>
                    <a:pt x="511" y="972"/>
                  </a:lnTo>
                  <a:lnTo>
                    <a:pt x="537" y="870"/>
                  </a:lnTo>
                  <a:lnTo>
                    <a:pt x="537" y="282"/>
                  </a:lnTo>
                  <a:lnTo>
                    <a:pt x="511" y="180"/>
                  </a:lnTo>
                  <a:lnTo>
                    <a:pt x="460" y="77"/>
                  </a:lnTo>
                  <a:lnTo>
                    <a:pt x="384" y="26"/>
                  </a:lnTo>
                  <a:lnTo>
                    <a:pt x="25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7" name="Google Shape;707;p56"/>
            <p:cNvSpPr/>
            <p:nvPr/>
          </p:nvSpPr>
          <p:spPr>
            <a:xfrm>
              <a:off x="7151775" y="1564175"/>
              <a:ext cx="14075" cy="28800"/>
            </a:xfrm>
            <a:custGeom>
              <a:avLst/>
              <a:gdLst/>
              <a:ahLst/>
              <a:cxnLst/>
              <a:rect l="l" t="t" r="r" b="b"/>
              <a:pathLst>
                <a:path w="563" h="1152" extrusionOk="0">
                  <a:moveTo>
                    <a:pt x="282" y="1"/>
                  </a:moveTo>
                  <a:lnTo>
                    <a:pt x="179" y="26"/>
                  </a:lnTo>
                  <a:lnTo>
                    <a:pt x="77" y="77"/>
                  </a:lnTo>
                  <a:lnTo>
                    <a:pt x="26" y="180"/>
                  </a:lnTo>
                  <a:lnTo>
                    <a:pt x="0" y="282"/>
                  </a:lnTo>
                  <a:lnTo>
                    <a:pt x="0" y="870"/>
                  </a:lnTo>
                  <a:lnTo>
                    <a:pt x="26" y="972"/>
                  </a:lnTo>
                  <a:lnTo>
                    <a:pt x="77" y="1074"/>
                  </a:lnTo>
                  <a:lnTo>
                    <a:pt x="179" y="1126"/>
                  </a:lnTo>
                  <a:lnTo>
                    <a:pt x="282" y="1151"/>
                  </a:lnTo>
                  <a:lnTo>
                    <a:pt x="384" y="1126"/>
                  </a:lnTo>
                  <a:lnTo>
                    <a:pt x="486" y="1074"/>
                  </a:lnTo>
                  <a:lnTo>
                    <a:pt x="537" y="972"/>
                  </a:lnTo>
                  <a:lnTo>
                    <a:pt x="563" y="870"/>
                  </a:lnTo>
                  <a:lnTo>
                    <a:pt x="563" y="282"/>
                  </a:lnTo>
                  <a:lnTo>
                    <a:pt x="537" y="180"/>
                  </a:lnTo>
                  <a:lnTo>
                    <a:pt x="486" y="77"/>
                  </a:lnTo>
                  <a:lnTo>
                    <a:pt x="384" y="26"/>
                  </a:lnTo>
                  <a:lnTo>
                    <a:pt x="28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8" name="Google Shape;708;p56"/>
            <p:cNvSpPr/>
            <p:nvPr/>
          </p:nvSpPr>
          <p:spPr>
            <a:xfrm>
              <a:off x="7128125" y="1564175"/>
              <a:ext cx="14075" cy="28800"/>
            </a:xfrm>
            <a:custGeom>
              <a:avLst/>
              <a:gdLst/>
              <a:ahLst/>
              <a:cxnLst/>
              <a:rect l="l" t="t" r="r" b="b"/>
              <a:pathLst>
                <a:path w="563" h="1152" extrusionOk="0">
                  <a:moveTo>
                    <a:pt x="282" y="1"/>
                  </a:moveTo>
                  <a:lnTo>
                    <a:pt x="179" y="26"/>
                  </a:lnTo>
                  <a:lnTo>
                    <a:pt x="103" y="77"/>
                  </a:lnTo>
                  <a:lnTo>
                    <a:pt x="26" y="180"/>
                  </a:lnTo>
                  <a:lnTo>
                    <a:pt x="0" y="282"/>
                  </a:lnTo>
                  <a:lnTo>
                    <a:pt x="0" y="870"/>
                  </a:lnTo>
                  <a:lnTo>
                    <a:pt x="26" y="972"/>
                  </a:lnTo>
                  <a:lnTo>
                    <a:pt x="103" y="1074"/>
                  </a:lnTo>
                  <a:lnTo>
                    <a:pt x="179" y="1126"/>
                  </a:lnTo>
                  <a:lnTo>
                    <a:pt x="282" y="1151"/>
                  </a:lnTo>
                  <a:lnTo>
                    <a:pt x="384" y="1126"/>
                  </a:lnTo>
                  <a:lnTo>
                    <a:pt x="486" y="1074"/>
                  </a:lnTo>
                  <a:lnTo>
                    <a:pt x="537" y="972"/>
                  </a:lnTo>
                  <a:lnTo>
                    <a:pt x="563" y="870"/>
                  </a:lnTo>
                  <a:lnTo>
                    <a:pt x="563" y="282"/>
                  </a:lnTo>
                  <a:lnTo>
                    <a:pt x="537" y="180"/>
                  </a:lnTo>
                  <a:lnTo>
                    <a:pt x="486" y="77"/>
                  </a:lnTo>
                  <a:lnTo>
                    <a:pt x="384" y="26"/>
                  </a:lnTo>
                  <a:lnTo>
                    <a:pt x="28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9" name="Google Shape;709;p56"/>
            <p:cNvSpPr/>
            <p:nvPr/>
          </p:nvSpPr>
          <p:spPr>
            <a:xfrm>
              <a:off x="7105100" y="1564175"/>
              <a:ext cx="13450" cy="28800"/>
            </a:xfrm>
            <a:custGeom>
              <a:avLst/>
              <a:gdLst/>
              <a:ahLst/>
              <a:cxnLst/>
              <a:rect l="l" t="t" r="r" b="b"/>
              <a:pathLst>
                <a:path w="538" h="1152" extrusionOk="0">
                  <a:moveTo>
                    <a:pt x="257" y="1"/>
                  </a:moveTo>
                  <a:lnTo>
                    <a:pt x="154" y="26"/>
                  </a:lnTo>
                  <a:lnTo>
                    <a:pt x="78" y="77"/>
                  </a:lnTo>
                  <a:lnTo>
                    <a:pt x="1" y="180"/>
                  </a:lnTo>
                  <a:lnTo>
                    <a:pt x="1" y="282"/>
                  </a:lnTo>
                  <a:lnTo>
                    <a:pt x="1" y="870"/>
                  </a:lnTo>
                  <a:lnTo>
                    <a:pt x="1" y="972"/>
                  </a:lnTo>
                  <a:lnTo>
                    <a:pt x="78" y="1074"/>
                  </a:lnTo>
                  <a:lnTo>
                    <a:pt x="154" y="1126"/>
                  </a:lnTo>
                  <a:lnTo>
                    <a:pt x="257" y="1151"/>
                  </a:lnTo>
                  <a:lnTo>
                    <a:pt x="384" y="1126"/>
                  </a:lnTo>
                  <a:lnTo>
                    <a:pt x="461" y="1074"/>
                  </a:lnTo>
                  <a:lnTo>
                    <a:pt x="512" y="972"/>
                  </a:lnTo>
                  <a:lnTo>
                    <a:pt x="538" y="870"/>
                  </a:lnTo>
                  <a:lnTo>
                    <a:pt x="538" y="282"/>
                  </a:lnTo>
                  <a:lnTo>
                    <a:pt x="512" y="180"/>
                  </a:lnTo>
                  <a:lnTo>
                    <a:pt x="461" y="77"/>
                  </a:lnTo>
                  <a:lnTo>
                    <a:pt x="384" y="26"/>
                  </a:lnTo>
                  <a:lnTo>
                    <a:pt x="25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30" name="Google Shape;730;p56"/>
          <p:cNvGrpSpPr/>
          <p:nvPr/>
        </p:nvGrpSpPr>
        <p:grpSpPr>
          <a:xfrm>
            <a:off x="5393537" y="1418987"/>
            <a:ext cx="273300" cy="242528"/>
            <a:chOff x="985275" y="1990500"/>
            <a:chExt cx="419300" cy="370725"/>
          </a:xfrm>
        </p:grpSpPr>
        <p:sp>
          <p:nvSpPr>
            <p:cNvPr id="731" name="Google Shape;731;p56"/>
            <p:cNvSpPr/>
            <p:nvPr/>
          </p:nvSpPr>
          <p:spPr>
            <a:xfrm>
              <a:off x="985275" y="1990500"/>
              <a:ext cx="419300" cy="370725"/>
            </a:xfrm>
            <a:custGeom>
              <a:avLst/>
              <a:gdLst/>
              <a:ahLst/>
              <a:cxnLst/>
              <a:rect l="l" t="t" r="r" b="b"/>
              <a:pathLst>
                <a:path w="16772" h="14829" extrusionOk="0">
                  <a:moveTo>
                    <a:pt x="10815" y="12348"/>
                  </a:moveTo>
                  <a:lnTo>
                    <a:pt x="10815" y="13039"/>
                  </a:lnTo>
                  <a:lnTo>
                    <a:pt x="5957" y="13039"/>
                  </a:lnTo>
                  <a:lnTo>
                    <a:pt x="5957" y="12348"/>
                  </a:lnTo>
                  <a:close/>
                  <a:moveTo>
                    <a:pt x="11684" y="13601"/>
                  </a:moveTo>
                  <a:lnTo>
                    <a:pt x="11838" y="13627"/>
                  </a:lnTo>
                  <a:lnTo>
                    <a:pt x="11991" y="13652"/>
                  </a:lnTo>
                  <a:lnTo>
                    <a:pt x="12119" y="13703"/>
                  </a:lnTo>
                  <a:lnTo>
                    <a:pt x="12247" y="13780"/>
                  </a:lnTo>
                  <a:lnTo>
                    <a:pt x="12349" y="13882"/>
                  </a:lnTo>
                  <a:lnTo>
                    <a:pt x="12451" y="13985"/>
                  </a:lnTo>
                  <a:lnTo>
                    <a:pt x="12528" y="14112"/>
                  </a:lnTo>
                  <a:lnTo>
                    <a:pt x="12579" y="14240"/>
                  </a:lnTo>
                  <a:lnTo>
                    <a:pt x="4193" y="14240"/>
                  </a:lnTo>
                  <a:lnTo>
                    <a:pt x="4244" y="14112"/>
                  </a:lnTo>
                  <a:lnTo>
                    <a:pt x="4321" y="13985"/>
                  </a:lnTo>
                  <a:lnTo>
                    <a:pt x="4423" y="13882"/>
                  </a:lnTo>
                  <a:lnTo>
                    <a:pt x="4526" y="13780"/>
                  </a:lnTo>
                  <a:lnTo>
                    <a:pt x="4654" y="13703"/>
                  </a:lnTo>
                  <a:lnTo>
                    <a:pt x="4781" y="13652"/>
                  </a:lnTo>
                  <a:lnTo>
                    <a:pt x="4909" y="13627"/>
                  </a:lnTo>
                  <a:lnTo>
                    <a:pt x="5063" y="13601"/>
                  </a:lnTo>
                  <a:close/>
                  <a:moveTo>
                    <a:pt x="1228" y="0"/>
                  </a:moveTo>
                  <a:lnTo>
                    <a:pt x="972" y="26"/>
                  </a:lnTo>
                  <a:lnTo>
                    <a:pt x="742" y="102"/>
                  </a:lnTo>
                  <a:lnTo>
                    <a:pt x="537" y="230"/>
                  </a:lnTo>
                  <a:lnTo>
                    <a:pt x="358" y="358"/>
                  </a:lnTo>
                  <a:lnTo>
                    <a:pt x="205" y="537"/>
                  </a:lnTo>
                  <a:lnTo>
                    <a:pt x="103" y="767"/>
                  </a:lnTo>
                  <a:lnTo>
                    <a:pt x="26" y="997"/>
                  </a:lnTo>
                  <a:lnTo>
                    <a:pt x="1" y="1227"/>
                  </a:lnTo>
                  <a:lnTo>
                    <a:pt x="1" y="11121"/>
                  </a:lnTo>
                  <a:lnTo>
                    <a:pt x="26" y="11377"/>
                  </a:lnTo>
                  <a:lnTo>
                    <a:pt x="103" y="11607"/>
                  </a:lnTo>
                  <a:lnTo>
                    <a:pt x="205" y="11811"/>
                  </a:lnTo>
                  <a:lnTo>
                    <a:pt x="358" y="11990"/>
                  </a:lnTo>
                  <a:lnTo>
                    <a:pt x="537" y="12144"/>
                  </a:lnTo>
                  <a:lnTo>
                    <a:pt x="742" y="12246"/>
                  </a:lnTo>
                  <a:lnTo>
                    <a:pt x="972" y="12323"/>
                  </a:lnTo>
                  <a:lnTo>
                    <a:pt x="1228" y="12348"/>
                  </a:lnTo>
                  <a:lnTo>
                    <a:pt x="5395" y="12348"/>
                  </a:lnTo>
                  <a:lnTo>
                    <a:pt x="5395" y="13039"/>
                  </a:lnTo>
                  <a:lnTo>
                    <a:pt x="4909" y="13039"/>
                  </a:lnTo>
                  <a:lnTo>
                    <a:pt x="4756" y="13064"/>
                  </a:lnTo>
                  <a:lnTo>
                    <a:pt x="4475" y="13141"/>
                  </a:lnTo>
                  <a:lnTo>
                    <a:pt x="4219" y="13294"/>
                  </a:lnTo>
                  <a:lnTo>
                    <a:pt x="4014" y="13473"/>
                  </a:lnTo>
                  <a:lnTo>
                    <a:pt x="3835" y="13703"/>
                  </a:lnTo>
                  <a:lnTo>
                    <a:pt x="3682" y="13959"/>
                  </a:lnTo>
                  <a:lnTo>
                    <a:pt x="3605" y="14240"/>
                  </a:lnTo>
                  <a:lnTo>
                    <a:pt x="3580" y="14368"/>
                  </a:lnTo>
                  <a:lnTo>
                    <a:pt x="3580" y="14521"/>
                  </a:lnTo>
                  <a:lnTo>
                    <a:pt x="3605" y="14649"/>
                  </a:lnTo>
                  <a:lnTo>
                    <a:pt x="3656" y="14726"/>
                  </a:lnTo>
                  <a:lnTo>
                    <a:pt x="3733" y="14803"/>
                  </a:lnTo>
                  <a:lnTo>
                    <a:pt x="3861" y="14828"/>
                  </a:lnTo>
                  <a:lnTo>
                    <a:pt x="12911" y="14828"/>
                  </a:lnTo>
                  <a:lnTo>
                    <a:pt x="13014" y="14803"/>
                  </a:lnTo>
                  <a:lnTo>
                    <a:pt x="13116" y="14726"/>
                  </a:lnTo>
                  <a:lnTo>
                    <a:pt x="13167" y="14649"/>
                  </a:lnTo>
                  <a:lnTo>
                    <a:pt x="13193" y="14521"/>
                  </a:lnTo>
                  <a:lnTo>
                    <a:pt x="13193" y="14368"/>
                  </a:lnTo>
                  <a:lnTo>
                    <a:pt x="13167" y="14240"/>
                  </a:lnTo>
                  <a:lnTo>
                    <a:pt x="13065" y="13959"/>
                  </a:lnTo>
                  <a:lnTo>
                    <a:pt x="12937" y="13703"/>
                  </a:lnTo>
                  <a:lnTo>
                    <a:pt x="12758" y="13473"/>
                  </a:lnTo>
                  <a:lnTo>
                    <a:pt x="12528" y="13294"/>
                  </a:lnTo>
                  <a:lnTo>
                    <a:pt x="12272" y="13141"/>
                  </a:lnTo>
                  <a:lnTo>
                    <a:pt x="11991" y="13064"/>
                  </a:lnTo>
                  <a:lnTo>
                    <a:pt x="11838" y="13039"/>
                  </a:lnTo>
                  <a:lnTo>
                    <a:pt x="11377" y="13039"/>
                  </a:lnTo>
                  <a:lnTo>
                    <a:pt x="11377" y="12348"/>
                  </a:lnTo>
                  <a:lnTo>
                    <a:pt x="15545" y="12348"/>
                  </a:lnTo>
                  <a:lnTo>
                    <a:pt x="15800" y="12323"/>
                  </a:lnTo>
                  <a:lnTo>
                    <a:pt x="16005" y="12246"/>
                  </a:lnTo>
                  <a:lnTo>
                    <a:pt x="16235" y="12144"/>
                  </a:lnTo>
                  <a:lnTo>
                    <a:pt x="16414" y="11990"/>
                  </a:lnTo>
                  <a:lnTo>
                    <a:pt x="16567" y="11811"/>
                  </a:lnTo>
                  <a:lnTo>
                    <a:pt x="16669" y="11607"/>
                  </a:lnTo>
                  <a:lnTo>
                    <a:pt x="16746" y="11377"/>
                  </a:lnTo>
                  <a:lnTo>
                    <a:pt x="16772" y="11121"/>
                  </a:lnTo>
                  <a:lnTo>
                    <a:pt x="16772" y="3528"/>
                  </a:lnTo>
                  <a:lnTo>
                    <a:pt x="16746" y="3426"/>
                  </a:lnTo>
                  <a:lnTo>
                    <a:pt x="16669" y="3324"/>
                  </a:lnTo>
                  <a:lnTo>
                    <a:pt x="16593" y="3272"/>
                  </a:lnTo>
                  <a:lnTo>
                    <a:pt x="16465" y="3247"/>
                  </a:lnTo>
                  <a:lnTo>
                    <a:pt x="16363" y="3272"/>
                  </a:lnTo>
                  <a:lnTo>
                    <a:pt x="16286" y="3324"/>
                  </a:lnTo>
                  <a:lnTo>
                    <a:pt x="16209" y="3426"/>
                  </a:lnTo>
                  <a:lnTo>
                    <a:pt x="16184" y="3528"/>
                  </a:lnTo>
                  <a:lnTo>
                    <a:pt x="16184" y="11121"/>
                  </a:lnTo>
                  <a:lnTo>
                    <a:pt x="16184" y="11249"/>
                  </a:lnTo>
                  <a:lnTo>
                    <a:pt x="16133" y="11377"/>
                  </a:lnTo>
                  <a:lnTo>
                    <a:pt x="16081" y="11505"/>
                  </a:lnTo>
                  <a:lnTo>
                    <a:pt x="16005" y="11581"/>
                  </a:lnTo>
                  <a:lnTo>
                    <a:pt x="15903" y="11658"/>
                  </a:lnTo>
                  <a:lnTo>
                    <a:pt x="15800" y="11735"/>
                  </a:lnTo>
                  <a:lnTo>
                    <a:pt x="15672" y="11760"/>
                  </a:lnTo>
                  <a:lnTo>
                    <a:pt x="15545" y="11786"/>
                  </a:lnTo>
                  <a:lnTo>
                    <a:pt x="1228" y="11786"/>
                  </a:lnTo>
                  <a:lnTo>
                    <a:pt x="1100" y="11760"/>
                  </a:lnTo>
                  <a:lnTo>
                    <a:pt x="972" y="11735"/>
                  </a:lnTo>
                  <a:lnTo>
                    <a:pt x="870" y="11658"/>
                  </a:lnTo>
                  <a:lnTo>
                    <a:pt x="768" y="11581"/>
                  </a:lnTo>
                  <a:lnTo>
                    <a:pt x="691" y="11505"/>
                  </a:lnTo>
                  <a:lnTo>
                    <a:pt x="614" y="11377"/>
                  </a:lnTo>
                  <a:lnTo>
                    <a:pt x="589" y="11249"/>
                  </a:lnTo>
                  <a:lnTo>
                    <a:pt x="563" y="11121"/>
                  </a:lnTo>
                  <a:lnTo>
                    <a:pt x="563" y="1227"/>
                  </a:lnTo>
                  <a:lnTo>
                    <a:pt x="589" y="1099"/>
                  </a:lnTo>
                  <a:lnTo>
                    <a:pt x="614" y="972"/>
                  </a:lnTo>
                  <a:lnTo>
                    <a:pt x="691" y="869"/>
                  </a:lnTo>
                  <a:lnTo>
                    <a:pt x="768" y="767"/>
                  </a:lnTo>
                  <a:lnTo>
                    <a:pt x="870" y="690"/>
                  </a:lnTo>
                  <a:lnTo>
                    <a:pt x="972" y="639"/>
                  </a:lnTo>
                  <a:lnTo>
                    <a:pt x="1100" y="588"/>
                  </a:lnTo>
                  <a:lnTo>
                    <a:pt x="15672" y="588"/>
                  </a:lnTo>
                  <a:lnTo>
                    <a:pt x="15800" y="639"/>
                  </a:lnTo>
                  <a:lnTo>
                    <a:pt x="15903" y="690"/>
                  </a:lnTo>
                  <a:lnTo>
                    <a:pt x="16005" y="767"/>
                  </a:lnTo>
                  <a:lnTo>
                    <a:pt x="16081" y="869"/>
                  </a:lnTo>
                  <a:lnTo>
                    <a:pt x="16133" y="972"/>
                  </a:lnTo>
                  <a:lnTo>
                    <a:pt x="16184" y="1099"/>
                  </a:lnTo>
                  <a:lnTo>
                    <a:pt x="16184" y="1227"/>
                  </a:lnTo>
                  <a:lnTo>
                    <a:pt x="16184" y="2582"/>
                  </a:lnTo>
                  <a:lnTo>
                    <a:pt x="16209" y="2684"/>
                  </a:lnTo>
                  <a:lnTo>
                    <a:pt x="16286" y="2787"/>
                  </a:lnTo>
                  <a:lnTo>
                    <a:pt x="16363" y="2838"/>
                  </a:lnTo>
                  <a:lnTo>
                    <a:pt x="16465" y="2863"/>
                  </a:lnTo>
                  <a:lnTo>
                    <a:pt x="16593" y="2838"/>
                  </a:lnTo>
                  <a:lnTo>
                    <a:pt x="16669" y="2787"/>
                  </a:lnTo>
                  <a:lnTo>
                    <a:pt x="16746" y="2684"/>
                  </a:lnTo>
                  <a:lnTo>
                    <a:pt x="16772" y="2582"/>
                  </a:lnTo>
                  <a:lnTo>
                    <a:pt x="16772" y="1227"/>
                  </a:lnTo>
                  <a:lnTo>
                    <a:pt x="16746" y="997"/>
                  </a:lnTo>
                  <a:lnTo>
                    <a:pt x="16669" y="767"/>
                  </a:lnTo>
                  <a:lnTo>
                    <a:pt x="16567" y="537"/>
                  </a:lnTo>
                  <a:lnTo>
                    <a:pt x="16414" y="358"/>
                  </a:lnTo>
                  <a:lnTo>
                    <a:pt x="16235" y="230"/>
                  </a:lnTo>
                  <a:lnTo>
                    <a:pt x="16005" y="102"/>
                  </a:lnTo>
                  <a:lnTo>
                    <a:pt x="15800" y="26"/>
                  </a:lnTo>
                  <a:lnTo>
                    <a:pt x="1554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2" name="Google Shape;732;p56"/>
            <p:cNvSpPr/>
            <p:nvPr/>
          </p:nvSpPr>
          <p:spPr>
            <a:xfrm>
              <a:off x="1016600" y="2021800"/>
              <a:ext cx="356675" cy="246100"/>
            </a:xfrm>
            <a:custGeom>
              <a:avLst/>
              <a:gdLst/>
              <a:ahLst/>
              <a:cxnLst/>
              <a:rect l="l" t="t" r="r" b="b"/>
              <a:pathLst>
                <a:path w="14267" h="9844" extrusionOk="0">
                  <a:moveTo>
                    <a:pt x="281" y="1"/>
                  </a:moveTo>
                  <a:lnTo>
                    <a:pt x="179" y="26"/>
                  </a:lnTo>
                  <a:lnTo>
                    <a:pt x="77" y="103"/>
                  </a:lnTo>
                  <a:lnTo>
                    <a:pt x="26" y="180"/>
                  </a:lnTo>
                  <a:lnTo>
                    <a:pt x="0" y="308"/>
                  </a:lnTo>
                  <a:lnTo>
                    <a:pt x="0" y="9562"/>
                  </a:lnTo>
                  <a:lnTo>
                    <a:pt x="26" y="9665"/>
                  </a:lnTo>
                  <a:lnTo>
                    <a:pt x="77" y="9767"/>
                  </a:lnTo>
                  <a:lnTo>
                    <a:pt x="179" y="9818"/>
                  </a:lnTo>
                  <a:lnTo>
                    <a:pt x="281" y="9844"/>
                  </a:lnTo>
                  <a:lnTo>
                    <a:pt x="1432" y="9844"/>
                  </a:lnTo>
                  <a:lnTo>
                    <a:pt x="1534" y="9818"/>
                  </a:lnTo>
                  <a:lnTo>
                    <a:pt x="1636" y="9767"/>
                  </a:lnTo>
                  <a:lnTo>
                    <a:pt x="1688" y="9665"/>
                  </a:lnTo>
                  <a:lnTo>
                    <a:pt x="1713" y="9562"/>
                  </a:lnTo>
                  <a:lnTo>
                    <a:pt x="1688" y="9460"/>
                  </a:lnTo>
                  <a:lnTo>
                    <a:pt x="1636" y="9358"/>
                  </a:lnTo>
                  <a:lnTo>
                    <a:pt x="1534" y="9307"/>
                  </a:lnTo>
                  <a:lnTo>
                    <a:pt x="1432" y="9281"/>
                  </a:lnTo>
                  <a:lnTo>
                    <a:pt x="563" y="9281"/>
                  </a:lnTo>
                  <a:lnTo>
                    <a:pt x="563" y="589"/>
                  </a:lnTo>
                  <a:lnTo>
                    <a:pt x="13678" y="589"/>
                  </a:lnTo>
                  <a:lnTo>
                    <a:pt x="13678" y="9281"/>
                  </a:lnTo>
                  <a:lnTo>
                    <a:pt x="2378" y="9281"/>
                  </a:lnTo>
                  <a:lnTo>
                    <a:pt x="2276" y="9307"/>
                  </a:lnTo>
                  <a:lnTo>
                    <a:pt x="2173" y="9358"/>
                  </a:lnTo>
                  <a:lnTo>
                    <a:pt x="2122" y="9460"/>
                  </a:lnTo>
                  <a:lnTo>
                    <a:pt x="2097" y="9562"/>
                  </a:lnTo>
                  <a:lnTo>
                    <a:pt x="2122" y="9665"/>
                  </a:lnTo>
                  <a:lnTo>
                    <a:pt x="2173" y="9767"/>
                  </a:lnTo>
                  <a:lnTo>
                    <a:pt x="2276" y="9818"/>
                  </a:lnTo>
                  <a:lnTo>
                    <a:pt x="2378" y="9844"/>
                  </a:lnTo>
                  <a:lnTo>
                    <a:pt x="13985" y="9844"/>
                  </a:lnTo>
                  <a:lnTo>
                    <a:pt x="14087" y="9818"/>
                  </a:lnTo>
                  <a:lnTo>
                    <a:pt x="14164" y="9767"/>
                  </a:lnTo>
                  <a:lnTo>
                    <a:pt x="14240" y="9665"/>
                  </a:lnTo>
                  <a:lnTo>
                    <a:pt x="14266" y="9562"/>
                  </a:lnTo>
                  <a:lnTo>
                    <a:pt x="14266" y="308"/>
                  </a:lnTo>
                  <a:lnTo>
                    <a:pt x="14240" y="180"/>
                  </a:lnTo>
                  <a:lnTo>
                    <a:pt x="14164" y="103"/>
                  </a:lnTo>
                  <a:lnTo>
                    <a:pt x="14087" y="26"/>
                  </a:lnTo>
                  <a:lnTo>
                    <a:pt x="1398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3" name="Google Shape;733;p56"/>
            <p:cNvSpPr/>
            <p:nvPr/>
          </p:nvSpPr>
          <p:spPr>
            <a:xfrm>
              <a:off x="1118850" y="2056950"/>
              <a:ext cx="152150" cy="176450"/>
            </a:xfrm>
            <a:custGeom>
              <a:avLst/>
              <a:gdLst/>
              <a:ahLst/>
              <a:cxnLst/>
              <a:rect l="l" t="t" r="r" b="b"/>
              <a:pathLst>
                <a:path w="6086" h="7058" extrusionOk="0">
                  <a:moveTo>
                    <a:pt x="3043" y="1"/>
                  </a:moveTo>
                  <a:lnTo>
                    <a:pt x="2915" y="26"/>
                  </a:lnTo>
                  <a:lnTo>
                    <a:pt x="2813" y="78"/>
                  </a:lnTo>
                  <a:lnTo>
                    <a:pt x="52" y="3350"/>
                  </a:lnTo>
                  <a:lnTo>
                    <a:pt x="26" y="3401"/>
                  </a:lnTo>
                  <a:lnTo>
                    <a:pt x="1" y="3478"/>
                  </a:lnTo>
                  <a:lnTo>
                    <a:pt x="1" y="3555"/>
                  </a:lnTo>
                  <a:lnTo>
                    <a:pt x="26" y="3631"/>
                  </a:lnTo>
                  <a:lnTo>
                    <a:pt x="52" y="3708"/>
                  </a:lnTo>
                  <a:lnTo>
                    <a:pt x="129" y="3759"/>
                  </a:lnTo>
                  <a:lnTo>
                    <a:pt x="205" y="3785"/>
                  </a:lnTo>
                  <a:lnTo>
                    <a:pt x="282" y="3810"/>
                  </a:lnTo>
                  <a:lnTo>
                    <a:pt x="1330" y="3810"/>
                  </a:lnTo>
                  <a:lnTo>
                    <a:pt x="1330" y="6776"/>
                  </a:lnTo>
                  <a:lnTo>
                    <a:pt x="1330" y="6878"/>
                  </a:lnTo>
                  <a:lnTo>
                    <a:pt x="1407" y="6980"/>
                  </a:lnTo>
                  <a:lnTo>
                    <a:pt x="1484" y="7031"/>
                  </a:lnTo>
                  <a:lnTo>
                    <a:pt x="1611" y="7057"/>
                  </a:lnTo>
                  <a:lnTo>
                    <a:pt x="4475" y="7057"/>
                  </a:lnTo>
                  <a:lnTo>
                    <a:pt x="4577" y="7031"/>
                  </a:lnTo>
                  <a:lnTo>
                    <a:pt x="4679" y="6980"/>
                  </a:lnTo>
                  <a:lnTo>
                    <a:pt x="4730" y="6878"/>
                  </a:lnTo>
                  <a:lnTo>
                    <a:pt x="4756" y="6776"/>
                  </a:lnTo>
                  <a:lnTo>
                    <a:pt x="4756" y="3810"/>
                  </a:lnTo>
                  <a:lnTo>
                    <a:pt x="5804" y="3810"/>
                  </a:lnTo>
                  <a:lnTo>
                    <a:pt x="5881" y="3785"/>
                  </a:lnTo>
                  <a:lnTo>
                    <a:pt x="5958" y="3759"/>
                  </a:lnTo>
                  <a:lnTo>
                    <a:pt x="6009" y="3708"/>
                  </a:lnTo>
                  <a:lnTo>
                    <a:pt x="6060" y="3631"/>
                  </a:lnTo>
                  <a:lnTo>
                    <a:pt x="6085" y="3555"/>
                  </a:lnTo>
                  <a:lnTo>
                    <a:pt x="6085" y="3478"/>
                  </a:lnTo>
                  <a:lnTo>
                    <a:pt x="6060" y="3401"/>
                  </a:lnTo>
                  <a:lnTo>
                    <a:pt x="6009" y="3350"/>
                  </a:lnTo>
                  <a:lnTo>
                    <a:pt x="4628" y="1688"/>
                  </a:lnTo>
                  <a:lnTo>
                    <a:pt x="4526" y="1637"/>
                  </a:lnTo>
                  <a:lnTo>
                    <a:pt x="4424" y="1586"/>
                  </a:lnTo>
                  <a:lnTo>
                    <a:pt x="4321" y="1612"/>
                  </a:lnTo>
                  <a:lnTo>
                    <a:pt x="4219" y="1663"/>
                  </a:lnTo>
                  <a:lnTo>
                    <a:pt x="4142" y="1765"/>
                  </a:lnTo>
                  <a:lnTo>
                    <a:pt x="4117" y="1867"/>
                  </a:lnTo>
                  <a:lnTo>
                    <a:pt x="4142" y="1969"/>
                  </a:lnTo>
                  <a:lnTo>
                    <a:pt x="4194" y="2072"/>
                  </a:lnTo>
                  <a:lnTo>
                    <a:pt x="5191" y="3248"/>
                  </a:lnTo>
                  <a:lnTo>
                    <a:pt x="4347" y="3248"/>
                  </a:lnTo>
                  <a:lnTo>
                    <a:pt x="4270" y="3324"/>
                  </a:lnTo>
                  <a:lnTo>
                    <a:pt x="4219" y="3401"/>
                  </a:lnTo>
                  <a:lnTo>
                    <a:pt x="4194" y="3529"/>
                  </a:lnTo>
                  <a:lnTo>
                    <a:pt x="4194" y="6495"/>
                  </a:lnTo>
                  <a:lnTo>
                    <a:pt x="1893" y="6495"/>
                  </a:lnTo>
                  <a:lnTo>
                    <a:pt x="1893" y="3529"/>
                  </a:lnTo>
                  <a:lnTo>
                    <a:pt x="1867" y="3401"/>
                  </a:lnTo>
                  <a:lnTo>
                    <a:pt x="1816" y="3324"/>
                  </a:lnTo>
                  <a:lnTo>
                    <a:pt x="1714" y="3248"/>
                  </a:lnTo>
                  <a:lnTo>
                    <a:pt x="896" y="3248"/>
                  </a:lnTo>
                  <a:lnTo>
                    <a:pt x="3043" y="717"/>
                  </a:lnTo>
                  <a:lnTo>
                    <a:pt x="3631" y="1433"/>
                  </a:lnTo>
                  <a:lnTo>
                    <a:pt x="3733" y="1484"/>
                  </a:lnTo>
                  <a:lnTo>
                    <a:pt x="3836" y="1509"/>
                  </a:lnTo>
                  <a:lnTo>
                    <a:pt x="3938" y="1509"/>
                  </a:lnTo>
                  <a:lnTo>
                    <a:pt x="4040" y="1458"/>
                  </a:lnTo>
                  <a:lnTo>
                    <a:pt x="4117" y="1356"/>
                  </a:lnTo>
                  <a:lnTo>
                    <a:pt x="4142" y="1254"/>
                  </a:lnTo>
                  <a:lnTo>
                    <a:pt x="4117" y="1151"/>
                  </a:lnTo>
                  <a:lnTo>
                    <a:pt x="4066" y="1049"/>
                  </a:lnTo>
                  <a:lnTo>
                    <a:pt x="3248" y="78"/>
                  </a:lnTo>
                  <a:lnTo>
                    <a:pt x="3145" y="26"/>
                  </a:lnTo>
                  <a:lnTo>
                    <a:pt x="304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34" name="Google Shape;734;p56"/>
          <p:cNvGrpSpPr/>
          <p:nvPr/>
        </p:nvGrpSpPr>
        <p:grpSpPr>
          <a:xfrm>
            <a:off x="7418696" y="1387198"/>
            <a:ext cx="254968" cy="274306"/>
            <a:chOff x="1746500" y="1966200"/>
            <a:chExt cx="391175" cy="419300"/>
          </a:xfrm>
        </p:grpSpPr>
        <p:sp>
          <p:nvSpPr>
            <p:cNvPr id="735" name="Google Shape;735;p56"/>
            <p:cNvSpPr/>
            <p:nvPr/>
          </p:nvSpPr>
          <p:spPr>
            <a:xfrm>
              <a:off x="1746500" y="1966200"/>
              <a:ext cx="391175" cy="419300"/>
            </a:xfrm>
            <a:custGeom>
              <a:avLst/>
              <a:gdLst/>
              <a:ahLst/>
              <a:cxnLst/>
              <a:rect l="l" t="t" r="r" b="b"/>
              <a:pathLst>
                <a:path w="15647" h="16772" extrusionOk="0">
                  <a:moveTo>
                    <a:pt x="10943" y="13320"/>
                  </a:moveTo>
                  <a:lnTo>
                    <a:pt x="12042" y="16209"/>
                  </a:lnTo>
                  <a:lnTo>
                    <a:pt x="10355" y="16209"/>
                  </a:lnTo>
                  <a:lnTo>
                    <a:pt x="9255" y="13320"/>
                  </a:lnTo>
                  <a:close/>
                  <a:moveTo>
                    <a:pt x="282" y="1"/>
                  </a:moveTo>
                  <a:lnTo>
                    <a:pt x="179" y="26"/>
                  </a:lnTo>
                  <a:lnTo>
                    <a:pt x="77" y="77"/>
                  </a:lnTo>
                  <a:lnTo>
                    <a:pt x="26" y="179"/>
                  </a:lnTo>
                  <a:lnTo>
                    <a:pt x="1" y="282"/>
                  </a:lnTo>
                  <a:lnTo>
                    <a:pt x="1" y="2583"/>
                  </a:lnTo>
                  <a:lnTo>
                    <a:pt x="26" y="2710"/>
                  </a:lnTo>
                  <a:lnTo>
                    <a:pt x="77" y="2787"/>
                  </a:lnTo>
                  <a:lnTo>
                    <a:pt x="179" y="2864"/>
                  </a:lnTo>
                  <a:lnTo>
                    <a:pt x="972" y="2864"/>
                  </a:lnTo>
                  <a:lnTo>
                    <a:pt x="972" y="13039"/>
                  </a:lnTo>
                  <a:lnTo>
                    <a:pt x="998" y="13141"/>
                  </a:lnTo>
                  <a:lnTo>
                    <a:pt x="1074" y="13244"/>
                  </a:lnTo>
                  <a:lnTo>
                    <a:pt x="1151" y="13295"/>
                  </a:lnTo>
                  <a:lnTo>
                    <a:pt x="1279" y="13320"/>
                  </a:lnTo>
                  <a:lnTo>
                    <a:pt x="4065" y="13320"/>
                  </a:lnTo>
                  <a:lnTo>
                    <a:pt x="2915" y="16388"/>
                  </a:lnTo>
                  <a:lnTo>
                    <a:pt x="2889" y="16439"/>
                  </a:lnTo>
                  <a:lnTo>
                    <a:pt x="2889" y="16516"/>
                  </a:lnTo>
                  <a:lnTo>
                    <a:pt x="2915" y="16593"/>
                  </a:lnTo>
                  <a:lnTo>
                    <a:pt x="2941" y="16644"/>
                  </a:lnTo>
                  <a:lnTo>
                    <a:pt x="2992" y="16695"/>
                  </a:lnTo>
                  <a:lnTo>
                    <a:pt x="3043" y="16746"/>
                  </a:lnTo>
                  <a:lnTo>
                    <a:pt x="3094" y="16746"/>
                  </a:lnTo>
                  <a:lnTo>
                    <a:pt x="3171" y="16772"/>
                  </a:lnTo>
                  <a:lnTo>
                    <a:pt x="5472" y="16772"/>
                  </a:lnTo>
                  <a:lnTo>
                    <a:pt x="5574" y="16746"/>
                  </a:lnTo>
                  <a:lnTo>
                    <a:pt x="5651" y="16721"/>
                  </a:lnTo>
                  <a:lnTo>
                    <a:pt x="5702" y="16669"/>
                  </a:lnTo>
                  <a:lnTo>
                    <a:pt x="5753" y="16593"/>
                  </a:lnTo>
                  <a:lnTo>
                    <a:pt x="6648" y="14190"/>
                  </a:lnTo>
                  <a:lnTo>
                    <a:pt x="6673" y="14087"/>
                  </a:lnTo>
                  <a:lnTo>
                    <a:pt x="6648" y="13985"/>
                  </a:lnTo>
                  <a:lnTo>
                    <a:pt x="6571" y="13883"/>
                  </a:lnTo>
                  <a:lnTo>
                    <a:pt x="6494" y="13832"/>
                  </a:lnTo>
                  <a:lnTo>
                    <a:pt x="6366" y="13806"/>
                  </a:lnTo>
                  <a:lnTo>
                    <a:pt x="6264" y="13832"/>
                  </a:lnTo>
                  <a:lnTo>
                    <a:pt x="6187" y="13908"/>
                  </a:lnTo>
                  <a:lnTo>
                    <a:pt x="6111" y="13985"/>
                  </a:lnTo>
                  <a:lnTo>
                    <a:pt x="5293" y="16209"/>
                  </a:lnTo>
                  <a:lnTo>
                    <a:pt x="3580" y="16209"/>
                  </a:lnTo>
                  <a:lnTo>
                    <a:pt x="4679" y="13320"/>
                  </a:lnTo>
                  <a:lnTo>
                    <a:pt x="8642" y="13320"/>
                  </a:lnTo>
                  <a:lnTo>
                    <a:pt x="9895" y="16593"/>
                  </a:lnTo>
                  <a:lnTo>
                    <a:pt x="9946" y="16669"/>
                  </a:lnTo>
                  <a:lnTo>
                    <a:pt x="9997" y="16721"/>
                  </a:lnTo>
                  <a:lnTo>
                    <a:pt x="10073" y="16746"/>
                  </a:lnTo>
                  <a:lnTo>
                    <a:pt x="10150" y="16772"/>
                  </a:lnTo>
                  <a:lnTo>
                    <a:pt x="12477" y="16772"/>
                  </a:lnTo>
                  <a:lnTo>
                    <a:pt x="12528" y="16746"/>
                  </a:lnTo>
                  <a:lnTo>
                    <a:pt x="12605" y="16746"/>
                  </a:lnTo>
                  <a:lnTo>
                    <a:pt x="12656" y="16695"/>
                  </a:lnTo>
                  <a:lnTo>
                    <a:pt x="12707" y="16644"/>
                  </a:lnTo>
                  <a:lnTo>
                    <a:pt x="12732" y="16593"/>
                  </a:lnTo>
                  <a:lnTo>
                    <a:pt x="12758" y="16516"/>
                  </a:lnTo>
                  <a:lnTo>
                    <a:pt x="12758" y="16439"/>
                  </a:lnTo>
                  <a:lnTo>
                    <a:pt x="12732" y="16388"/>
                  </a:lnTo>
                  <a:lnTo>
                    <a:pt x="11556" y="13320"/>
                  </a:lnTo>
                  <a:lnTo>
                    <a:pt x="14369" y="13320"/>
                  </a:lnTo>
                  <a:lnTo>
                    <a:pt x="14471" y="13295"/>
                  </a:lnTo>
                  <a:lnTo>
                    <a:pt x="14573" y="13244"/>
                  </a:lnTo>
                  <a:lnTo>
                    <a:pt x="14624" y="13141"/>
                  </a:lnTo>
                  <a:lnTo>
                    <a:pt x="14650" y="13039"/>
                  </a:lnTo>
                  <a:lnTo>
                    <a:pt x="14650" y="10559"/>
                  </a:lnTo>
                  <a:lnTo>
                    <a:pt x="14624" y="10431"/>
                  </a:lnTo>
                  <a:lnTo>
                    <a:pt x="14573" y="10355"/>
                  </a:lnTo>
                  <a:lnTo>
                    <a:pt x="14471" y="10304"/>
                  </a:lnTo>
                  <a:lnTo>
                    <a:pt x="14369" y="10278"/>
                  </a:lnTo>
                  <a:lnTo>
                    <a:pt x="14266" y="10304"/>
                  </a:lnTo>
                  <a:lnTo>
                    <a:pt x="14164" y="10355"/>
                  </a:lnTo>
                  <a:lnTo>
                    <a:pt x="14113" y="10431"/>
                  </a:lnTo>
                  <a:lnTo>
                    <a:pt x="14087" y="10559"/>
                  </a:lnTo>
                  <a:lnTo>
                    <a:pt x="14087" y="12732"/>
                  </a:lnTo>
                  <a:lnTo>
                    <a:pt x="1560" y="12732"/>
                  </a:lnTo>
                  <a:lnTo>
                    <a:pt x="1560" y="2864"/>
                  </a:lnTo>
                  <a:lnTo>
                    <a:pt x="14087" y="2864"/>
                  </a:lnTo>
                  <a:lnTo>
                    <a:pt x="14087" y="9613"/>
                  </a:lnTo>
                  <a:lnTo>
                    <a:pt x="14113" y="9716"/>
                  </a:lnTo>
                  <a:lnTo>
                    <a:pt x="14164" y="9818"/>
                  </a:lnTo>
                  <a:lnTo>
                    <a:pt x="14266" y="9869"/>
                  </a:lnTo>
                  <a:lnTo>
                    <a:pt x="14369" y="9894"/>
                  </a:lnTo>
                  <a:lnTo>
                    <a:pt x="14471" y="9869"/>
                  </a:lnTo>
                  <a:lnTo>
                    <a:pt x="14573" y="9818"/>
                  </a:lnTo>
                  <a:lnTo>
                    <a:pt x="14624" y="9716"/>
                  </a:lnTo>
                  <a:lnTo>
                    <a:pt x="14650" y="9613"/>
                  </a:lnTo>
                  <a:lnTo>
                    <a:pt x="14650" y="2864"/>
                  </a:lnTo>
                  <a:lnTo>
                    <a:pt x="15468" y="2864"/>
                  </a:lnTo>
                  <a:lnTo>
                    <a:pt x="15545" y="2787"/>
                  </a:lnTo>
                  <a:lnTo>
                    <a:pt x="15621" y="2710"/>
                  </a:lnTo>
                  <a:lnTo>
                    <a:pt x="15647" y="2583"/>
                  </a:lnTo>
                  <a:lnTo>
                    <a:pt x="15647" y="282"/>
                  </a:lnTo>
                  <a:lnTo>
                    <a:pt x="15621" y="179"/>
                  </a:lnTo>
                  <a:lnTo>
                    <a:pt x="15545" y="77"/>
                  </a:lnTo>
                  <a:lnTo>
                    <a:pt x="15468" y="26"/>
                  </a:lnTo>
                  <a:lnTo>
                    <a:pt x="15340" y="1"/>
                  </a:lnTo>
                  <a:lnTo>
                    <a:pt x="2659" y="1"/>
                  </a:lnTo>
                  <a:lnTo>
                    <a:pt x="2557" y="26"/>
                  </a:lnTo>
                  <a:lnTo>
                    <a:pt x="2480" y="77"/>
                  </a:lnTo>
                  <a:lnTo>
                    <a:pt x="2404" y="179"/>
                  </a:lnTo>
                  <a:lnTo>
                    <a:pt x="2378" y="282"/>
                  </a:lnTo>
                  <a:lnTo>
                    <a:pt x="2404" y="410"/>
                  </a:lnTo>
                  <a:lnTo>
                    <a:pt x="2480" y="486"/>
                  </a:lnTo>
                  <a:lnTo>
                    <a:pt x="2557" y="537"/>
                  </a:lnTo>
                  <a:lnTo>
                    <a:pt x="2659" y="563"/>
                  </a:lnTo>
                  <a:lnTo>
                    <a:pt x="15059" y="563"/>
                  </a:lnTo>
                  <a:lnTo>
                    <a:pt x="15059" y="2301"/>
                  </a:lnTo>
                  <a:lnTo>
                    <a:pt x="563" y="2301"/>
                  </a:lnTo>
                  <a:lnTo>
                    <a:pt x="563" y="563"/>
                  </a:lnTo>
                  <a:lnTo>
                    <a:pt x="1534" y="563"/>
                  </a:lnTo>
                  <a:lnTo>
                    <a:pt x="1637" y="537"/>
                  </a:lnTo>
                  <a:lnTo>
                    <a:pt x="1739" y="486"/>
                  </a:lnTo>
                  <a:lnTo>
                    <a:pt x="1790" y="410"/>
                  </a:lnTo>
                  <a:lnTo>
                    <a:pt x="1816" y="282"/>
                  </a:lnTo>
                  <a:lnTo>
                    <a:pt x="1790" y="179"/>
                  </a:lnTo>
                  <a:lnTo>
                    <a:pt x="1739" y="77"/>
                  </a:lnTo>
                  <a:lnTo>
                    <a:pt x="1637" y="26"/>
                  </a:lnTo>
                  <a:lnTo>
                    <a:pt x="153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6" name="Google Shape;736;p56"/>
            <p:cNvSpPr/>
            <p:nvPr/>
          </p:nvSpPr>
          <p:spPr>
            <a:xfrm>
              <a:off x="1834075" y="2053775"/>
              <a:ext cx="215400" cy="215400"/>
            </a:xfrm>
            <a:custGeom>
              <a:avLst/>
              <a:gdLst/>
              <a:ahLst/>
              <a:cxnLst/>
              <a:rect l="l" t="t" r="r" b="b"/>
              <a:pathLst>
                <a:path w="8616" h="8616" extrusionOk="0">
                  <a:moveTo>
                    <a:pt x="8053" y="562"/>
                  </a:moveTo>
                  <a:lnTo>
                    <a:pt x="8053" y="4372"/>
                  </a:lnTo>
                  <a:lnTo>
                    <a:pt x="7465" y="4372"/>
                  </a:lnTo>
                  <a:lnTo>
                    <a:pt x="7337" y="4397"/>
                  </a:lnTo>
                  <a:lnTo>
                    <a:pt x="7261" y="4448"/>
                  </a:lnTo>
                  <a:lnTo>
                    <a:pt x="7184" y="4551"/>
                  </a:lnTo>
                  <a:lnTo>
                    <a:pt x="7158" y="4653"/>
                  </a:lnTo>
                  <a:lnTo>
                    <a:pt x="7184" y="4781"/>
                  </a:lnTo>
                  <a:lnTo>
                    <a:pt x="7261" y="4858"/>
                  </a:lnTo>
                  <a:lnTo>
                    <a:pt x="7337" y="4934"/>
                  </a:lnTo>
                  <a:lnTo>
                    <a:pt x="8053" y="4934"/>
                  </a:lnTo>
                  <a:lnTo>
                    <a:pt x="8053" y="8053"/>
                  </a:lnTo>
                  <a:lnTo>
                    <a:pt x="3196" y="8053"/>
                  </a:lnTo>
                  <a:lnTo>
                    <a:pt x="3196" y="7286"/>
                  </a:lnTo>
                  <a:lnTo>
                    <a:pt x="3170" y="7184"/>
                  </a:lnTo>
                  <a:lnTo>
                    <a:pt x="3119" y="7082"/>
                  </a:lnTo>
                  <a:lnTo>
                    <a:pt x="3017" y="7031"/>
                  </a:lnTo>
                  <a:lnTo>
                    <a:pt x="2915" y="7005"/>
                  </a:lnTo>
                  <a:lnTo>
                    <a:pt x="2787" y="7031"/>
                  </a:lnTo>
                  <a:lnTo>
                    <a:pt x="2710" y="7082"/>
                  </a:lnTo>
                  <a:lnTo>
                    <a:pt x="2633" y="7184"/>
                  </a:lnTo>
                  <a:lnTo>
                    <a:pt x="2608" y="7286"/>
                  </a:lnTo>
                  <a:lnTo>
                    <a:pt x="2608" y="8053"/>
                  </a:lnTo>
                  <a:lnTo>
                    <a:pt x="588" y="8053"/>
                  </a:lnTo>
                  <a:lnTo>
                    <a:pt x="588" y="562"/>
                  </a:lnTo>
                  <a:lnTo>
                    <a:pt x="2608" y="562"/>
                  </a:lnTo>
                  <a:lnTo>
                    <a:pt x="2608" y="6008"/>
                  </a:lnTo>
                  <a:lnTo>
                    <a:pt x="2633" y="6110"/>
                  </a:lnTo>
                  <a:lnTo>
                    <a:pt x="2710" y="6213"/>
                  </a:lnTo>
                  <a:lnTo>
                    <a:pt x="2787" y="6264"/>
                  </a:lnTo>
                  <a:lnTo>
                    <a:pt x="2915" y="6289"/>
                  </a:lnTo>
                  <a:lnTo>
                    <a:pt x="3017" y="6264"/>
                  </a:lnTo>
                  <a:lnTo>
                    <a:pt x="3119" y="6213"/>
                  </a:lnTo>
                  <a:lnTo>
                    <a:pt x="3170" y="6110"/>
                  </a:lnTo>
                  <a:lnTo>
                    <a:pt x="3196" y="6008"/>
                  </a:lnTo>
                  <a:lnTo>
                    <a:pt x="3196" y="4934"/>
                  </a:lnTo>
                  <a:lnTo>
                    <a:pt x="6366" y="4934"/>
                  </a:lnTo>
                  <a:lnTo>
                    <a:pt x="6443" y="4858"/>
                  </a:lnTo>
                  <a:lnTo>
                    <a:pt x="6519" y="4781"/>
                  </a:lnTo>
                  <a:lnTo>
                    <a:pt x="6519" y="4653"/>
                  </a:lnTo>
                  <a:lnTo>
                    <a:pt x="6519" y="4551"/>
                  </a:lnTo>
                  <a:lnTo>
                    <a:pt x="6443" y="4448"/>
                  </a:lnTo>
                  <a:lnTo>
                    <a:pt x="6366" y="4397"/>
                  </a:lnTo>
                  <a:lnTo>
                    <a:pt x="6238" y="4372"/>
                  </a:lnTo>
                  <a:lnTo>
                    <a:pt x="3196" y="4372"/>
                  </a:lnTo>
                  <a:lnTo>
                    <a:pt x="3196" y="562"/>
                  </a:lnTo>
                  <a:close/>
                  <a:moveTo>
                    <a:pt x="307" y="0"/>
                  </a:moveTo>
                  <a:lnTo>
                    <a:pt x="179" y="26"/>
                  </a:lnTo>
                  <a:lnTo>
                    <a:pt x="102" y="77"/>
                  </a:lnTo>
                  <a:lnTo>
                    <a:pt x="26" y="179"/>
                  </a:lnTo>
                  <a:lnTo>
                    <a:pt x="0" y="281"/>
                  </a:lnTo>
                  <a:lnTo>
                    <a:pt x="0" y="8334"/>
                  </a:lnTo>
                  <a:lnTo>
                    <a:pt x="26" y="8437"/>
                  </a:lnTo>
                  <a:lnTo>
                    <a:pt x="102" y="8539"/>
                  </a:lnTo>
                  <a:lnTo>
                    <a:pt x="179" y="8590"/>
                  </a:lnTo>
                  <a:lnTo>
                    <a:pt x="307" y="8616"/>
                  </a:lnTo>
                  <a:lnTo>
                    <a:pt x="8335" y="8616"/>
                  </a:lnTo>
                  <a:lnTo>
                    <a:pt x="8437" y="8590"/>
                  </a:lnTo>
                  <a:lnTo>
                    <a:pt x="8539" y="8539"/>
                  </a:lnTo>
                  <a:lnTo>
                    <a:pt x="8590" y="8437"/>
                  </a:lnTo>
                  <a:lnTo>
                    <a:pt x="8616" y="8334"/>
                  </a:lnTo>
                  <a:lnTo>
                    <a:pt x="8616" y="281"/>
                  </a:lnTo>
                  <a:lnTo>
                    <a:pt x="8590" y="179"/>
                  </a:lnTo>
                  <a:lnTo>
                    <a:pt x="8539" y="77"/>
                  </a:lnTo>
                  <a:lnTo>
                    <a:pt x="8437" y="26"/>
                  </a:lnTo>
                  <a:lnTo>
                    <a:pt x="833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37" name="Google Shape;737;p56"/>
          <p:cNvGrpSpPr/>
          <p:nvPr/>
        </p:nvGrpSpPr>
        <p:grpSpPr>
          <a:xfrm>
            <a:off x="3368379" y="3140648"/>
            <a:ext cx="273300" cy="274306"/>
            <a:chOff x="2479600" y="1966200"/>
            <a:chExt cx="419300" cy="419300"/>
          </a:xfrm>
        </p:grpSpPr>
        <p:sp>
          <p:nvSpPr>
            <p:cNvPr id="738" name="Google Shape;738;p56"/>
            <p:cNvSpPr/>
            <p:nvPr/>
          </p:nvSpPr>
          <p:spPr>
            <a:xfrm>
              <a:off x="2479600" y="2037775"/>
              <a:ext cx="419300" cy="347725"/>
            </a:xfrm>
            <a:custGeom>
              <a:avLst/>
              <a:gdLst/>
              <a:ahLst/>
              <a:cxnLst/>
              <a:rect l="l" t="t" r="r" b="b"/>
              <a:pathLst>
                <a:path w="16772" h="13909" extrusionOk="0">
                  <a:moveTo>
                    <a:pt x="8079" y="1790"/>
                  </a:moveTo>
                  <a:lnTo>
                    <a:pt x="8079" y="13295"/>
                  </a:lnTo>
                  <a:lnTo>
                    <a:pt x="4014" y="13295"/>
                  </a:lnTo>
                  <a:lnTo>
                    <a:pt x="4014" y="1790"/>
                  </a:lnTo>
                  <a:close/>
                  <a:moveTo>
                    <a:pt x="12758" y="1790"/>
                  </a:moveTo>
                  <a:lnTo>
                    <a:pt x="12758" y="13295"/>
                  </a:lnTo>
                  <a:lnTo>
                    <a:pt x="8693" y="13295"/>
                  </a:lnTo>
                  <a:lnTo>
                    <a:pt x="8693" y="1790"/>
                  </a:lnTo>
                  <a:close/>
                  <a:moveTo>
                    <a:pt x="307" y="1"/>
                  </a:moveTo>
                  <a:lnTo>
                    <a:pt x="180" y="26"/>
                  </a:lnTo>
                  <a:lnTo>
                    <a:pt x="77" y="103"/>
                  </a:lnTo>
                  <a:lnTo>
                    <a:pt x="26" y="180"/>
                  </a:lnTo>
                  <a:lnTo>
                    <a:pt x="1" y="308"/>
                  </a:lnTo>
                  <a:lnTo>
                    <a:pt x="1" y="13602"/>
                  </a:lnTo>
                  <a:lnTo>
                    <a:pt x="26" y="13730"/>
                  </a:lnTo>
                  <a:lnTo>
                    <a:pt x="77" y="13806"/>
                  </a:lnTo>
                  <a:lnTo>
                    <a:pt x="180" y="13883"/>
                  </a:lnTo>
                  <a:lnTo>
                    <a:pt x="307" y="13909"/>
                  </a:lnTo>
                  <a:lnTo>
                    <a:pt x="16465" y="13909"/>
                  </a:lnTo>
                  <a:lnTo>
                    <a:pt x="16593" y="13883"/>
                  </a:lnTo>
                  <a:lnTo>
                    <a:pt x="16670" y="13806"/>
                  </a:lnTo>
                  <a:lnTo>
                    <a:pt x="16746" y="13730"/>
                  </a:lnTo>
                  <a:lnTo>
                    <a:pt x="16772" y="13602"/>
                  </a:lnTo>
                  <a:lnTo>
                    <a:pt x="16772" y="8770"/>
                  </a:lnTo>
                  <a:lnTo>
                    <a:pt x="16746" y="8642"/>
                  </a:lnTo>
                  <a:lnTo>
                    <a:pt x="16670" y="8540"/>
                  </a:lnTo>
                  <a:lnTo>
                    <a:pt x="16593" y="8489"/>
                  </a:lnTo>
                  <a:lnTo>
                    <a:pt x="16465" y="8463"/>
                  </a:lnTo>
                  <a:lnTo>
                    <a:pt x="16337" y="8489"/>
                  </a:lnTo>
                  <a:lnTo>
                    <a:pt x="16235" y="8540"/>
                  </a:lnTo>
                  <a:lnTo>
                    <a:pt x="16184" y="8642"/>
                  </a:lnTo>
                  <a:lnTo>
                    <a:pt x="16158" y="8770"/>
                  </a:lnTo>
                  <a:lnTo>
                    <a:pt x="16158" y="13295"/>
                  </a:lnTo>
                  <a:lnTo>
                    <a:pt x="13346" y="13295"/>
                  </a:lnTo>
                  <a:lnTo>
                    <a:pt x="13346" y="1484"/>
                  </a:lnTo>
                  <a:lnTo>
                    <a:pt x="13346" y="1381"/>
                  </a:lnTo>
                  <a:lnTo>
                    <a:pt x="13269" y="1279"/>
                  </a:lnTo>
                  <a:lnTo>
                    <a:pt x="13167" y="1202"/>
                  </a:lnTo>
                  <a:lnTo>
                    <a:pt x="13065" y="1177"/>
                  </a:lnTo>
                  <a:lnTo>
                    <a:pt x="3708" y="1177"/>
                  </a:lnTo>
                  <a:lnTo>
                    <a:pt x="3605" y="1202"/>
                  </a:lnTo>
                  <a:lnTo>
                    <a:pt x="3503" y="1279"/>
                  </a:lnTo>
                  <a:lnTo>
                    <a:pt x="3426" y="1381"/>
                  </a:lnTo>
                  <a:lnTo>
                    <a:pt x="3401" y="1484"/>
                  </a:lnTo>
                  <a:lnTo>
                    <a:pt x="3401" y="13295"/>
                  </a:lnTo>
                  <a:lnTo>
                    <a:pt x="614" y="13295"/>
                  </a:lnTo>
                  <a:lnTo>
                    <a:pt x="614" y="308"/>
                  </a:lnTo>
                  <a:lnTo>
                    <a:pt x="589" y="180"/>
                  </a:lnTo>
                  <a:lnTo>
                    <a:pt x="512" y="103"/>
                  </a:lnTo>
                  <a:lnTo>
                    <a:pt x="410" y="26"/>
                  </a:lnTo>
                  <a:lnTo>
                    <a:pt x="30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9" name="Google Shape;739;p56"/>
            <p:cNvSpPr/>
            <p:nvPr/>
          </p:nvSpPr>
          <p:spPr>
            <a:xfrm>
              <a:off x="2479600" y="1966200"/>
              <a:ext cx="419300" cy="272950"/>
            </a:xfrm>
            <a:custGeom>
              <a:avLst/>
              <a:gdLst/>
              <a:ahLst/>
              <a:cxnLst/>
              <a:rect l="l" t="t" r="r" b="b"/>
              <a:pathLst>
                <a:path w="16772" h="10918" extrusionOk="0">
                  <a:moveTo>
                    <a:pt x="307" y="1"/>
                  </a:moveTo>
                  <a:lnTo>
                    <a:pt x="180" y="26"/>
                  </a:lnTo>
                  <a:lnTo>
                    <a:pt x="77" y="103"/>
                  </a:lnTo>
                  <a:lnTo>
                    <a:pt x="26" y="179"/>
                  </a:lnTo>
                  <a:lnTo>
                    <a:pt x="1" y="307"/>
                  </a:lnTo>
                  <a:lnTo>
                    <a:pt x="1" y="2148"/>
                  </a:lnTo>
                  <a:lnTo>
                    <a:pt x="26" y="2276"/>
                  </a:lnTo>
                  <a:lnTo>
                    <a:pt x="77" y="2378"/>
                  </a:lnTo>
                  <a:lnTo>
                    <a:pt x="180" y="2429"/>
                  </a:lnTo>
                  <a:lnTo>
                    <a:pt x="307" y="2455"/>
                  </a:lnTo>
                  <a:lnTo>
                    <a:pt x="410" y="2429"/>
                  </a:lnTo>
                  <a:lnTo>
                    <a:pt x="512" y="2378"/>
                  </a:lnTo>
                  <a:lnTo>
                    <a:pt x="589" y="2276"/>
                  </a:lnTo>
                  <a:lnTo>
                    <a:pt x="614" y="2148"/>
                  </a:lnTo>
                  <a:lnTo>
                    <a:pt x="614" y="614"/>
                  </a:lnTo>
                  <a:lnTo>
                    <a:pt x="16158" y="614"/>
                  </a:lnTo>
                  <a:lnTo>
                    <a:pt x="16158" y="10610"/>
                  </a:lnTo>
                  <a:lnTo>
                    <a:pt x="16184" y="10738"/>
                  </a:lnTo>
                  <a:lnTo>
                    <a:pt x="16235" y="10815"/>
                  </a:lnTo>
                  <a:lnTo>
                    <a:pt x="16337" y="10892"/>
                  </a:lnTo>
                  <a:lnTo>
                    <a:pt x="16465" y="10917"/>
                  </a:lnTo>
                  <a:lnTo>
                    <a:pt x="16593" y="10892"/>
                  </a:lnTo>
                  <a:lnTo>
                    <a:pt x="16670" y="10815"/>
                  </a:lnTo>
                  <a:lnTo>
                    <a:pt x="16746" y="10738"/>
                  </a:lnTo>
                  <a:lnTo>
                    <a:pt x="16772" y="10610"/>
                  </a:lnTo>
                  <a:lnTo>
                    <a:pt x="16772" y="307"/>
                  </a:lnTo>
                  <a:lnTo>
                    <a:pt x="16746" y="179"/>
                  </a:lnTo>
                  <a:lnTo>
                    <a:pt x="16670" y="103"/>
                  </a:lnTo>
                  <a:lnTo>
                    <a:pt x="16593" y="26"/>
                  </a:lnTo>
                  <a:lnTo>
                    <a:pt x="16465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0" name="Google Shape;740;p56"/>
            <p:cNvSpPr/>
            <p:nvPr/>
          </p:nvSpPr>
          <p:spPr>
            <a:xfrm>
              <a:off x="2541600" y="1995600"/>
              <a:ext cx="294675" cy="59475"/>
            </a:xfrm>
            <a:custGeom>
              <a:avLst/>
              <a:gdLst/>
              <a:ahLst/>
              <a:cxnLst/>
              <a:rect l="l" t="t" r="r" b="b"/>
              <a:pathLst>
                <a:path w="11787" h="2379" extrusionOk="0">
                  <a:moveTo>
                    <a:pt x="307" y="1"/>
                  </a:moveTo>
                  <a:lnTo>
                    <a:pt x="205" y="26"/>
                  </a:lnTo>
                  <a:lnTo>
                    <a:pt x="103" y="103"/>
                  </a:lnTo>
                  <a:lnTo>
                    <a:pt x="26" y="205"/>
                  </a:lnTo>
                  <a:lnTo>
                    <a:pt x="0" y="307"/>
                  </a:lnTo>
                  <a:lnTo>
                    <a:pt x="0" y="2071"/>
                  </a:lnTo>
                  <a:lnTo>
                    <a:pt x="26" y="2199"/>
                  </a:lnTo>
                  <a:lnTo>
                    <a:pt x="103" y="2301"/>
                  </a:lnTo>
                  <a:lnTo>
                    <a:pt x="205" y="2353"/>
                  </a:lnTo>
                  <a:lnTo>
                    <a:pt x="307" y="2378"/>
                  </a:lnTo>
                  <a:lnTo>
                    <a:pt x="11480" y="2378"/>
                  </a:lnTo>
                  <a:lnTo>
                    <a:pt x="11607" y="2353"/>
                  </a:lnTo>
                  <a:lnTo>
                    <a:pt x="11710" y="2301"/>
                  </a:lnTo>
                  <a:lnTo>
                    <a:pt x="11761" y="2199"/>
                  </a:lnTo>
                  <a:lnTo>
                    <a:pt x="11786" y="2071"/>
                  </a:lnTo>
                  <a:lnTo>
                    <a:pt x="11786" y="307"/>
                  </a:lnTo>
                  <a:lnTo>
                    <a:pt x="11761" y="205"/>
                  </a:lnTo>
                  <a:lnTo>
                    <a:pt x="11710" y="103"/>
                  </a:lnTo>
                  <a:lnTo>
                    <a:pt x="11607" y="26"/>
                  </a:lnTo>
                  <a:lnTo>
                    <a:pt x="11480" y="1"/>
                  </a:lnTo>
                  <a:lnTo>
                    <a:pt x="10559" y="1"/>
                  </a:lnTo>
                  <a:lnTo>
                    <a:pt x="10431" y="26"/>
                  </a:lnTo>
                  <a:lnTo>
                    <a:pt x="10355" y="103"/>
                  </a:lnTo>
                  <a:lnTo>
                    <a:pt x="10278" y="205"/>
                  </a:lnTo>
                  <a:lnTo>
                    <a:pt x="10252" y="307"/>
                  </a:lnTo>
                  <a:lnTo>
                    <a:pt x="10278" y="435"/>
                  </a:lnTo>
                  <a:lnTo>
                    <a:pt x="10355" y="537"/>
                  </a:lnTo>
                  <a:lnTo>
                    <a:pt x="10431" y="589"/>
                  </a:lnTo>
                  <a:lnTo>
                    <a:pt x="10559" y="614"/>
                  </a:lnTo>
                  <a:lnTo>
                    <a:pt x="11198" y="614"/>
                  </a:lnTo>
                  <a:lnTo>
                    <a:pt x="11198" y="1790"/>
                  </a:lnTo>
                  <a:lnTo>
                    <a:pt x="614" y="1790"/>
                  </a:lnTo>
                  <a:lnTo>
                    <a:pt x="614" y="614"/>
                  </a:lnTo>
                  <a:lnTo>
                    <a:pt x="9537" y="614"/>
                  </a:lnTo>
                  <a:lnTo>
                    <a:pt x="9664" y="589"/>
                  </a:lnTo>
                  <a:lnTo>
                    <a:pt x="9767" y="537"/>
                  </a:lnTo>
                  <a:lnTo>
                    <a:pt x="9818" y="435"/>
                  </a:lnTo>
                  <a:lnTo>
                    <a:pt x="9843" y="307"/>
                  </a:lnTo>
                  <a:lnTo>
                    <a:pt x="9818" y="205"/>
                  </a:lnTo>
                  <a:lnTo>
                    <a:pt x="9767" y="103"/>
                  </a:lnTo>
                  <a:lnTo>
                    <a:pt x="9664" y="26"/>
                  </a:lnTo>
                  <a:lnTo>
                    <a:pt x="953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1" name="Google Shape;741;p56"/>
            <p:cNvSpPr/>
            <p:nvPr/>
          </p:nvSpPr>
          <p:spPr>
            <a:xfrm>
              <a:off x="2767225" y="2017975"/>
              <a:ext cx="15350" cy="15350"/>
            </a:xfrm>
            <a:custGeom>
              <a:avLst/>
              <a:gdLst/>
              <a:ahLst/>
              <a:cxnLst/>
              <a:rect l="l" t="t" r="r" b="b"/>
              <a:pathLst>
                <a:path w="614" h="614" extrusionOk="0">
                  <a:moveTo>
                    <a:pt x="307" y="0"/>
                  </a:moveTo>
                  <a:lnTo>
                    <a:pt x="205" y="26"/>
                  </a:lnTo>
                  <a:lnTo>
                    <a:pt x="103" y="77"/>
                  </a:lnTo>
                  <a:lnTo>
                    <a:pt x="26" y="179"/>
                  </a:lnTo>
                  <a:lnTo>
                    <a:pt x="0" y="307"/>
                  </a:lnTo>
                  <a:lnTo>
                    <a:pt x="26" y="409"/>
                  </a:lnTo>
                  <a:lnTo>
                    <a:pt x="103" y="512"/>
                  </a:lnTo>
                  <a:lnTo>
                    <a:pt x="205" y="588"/>
                  </a:lnTo>
                  <a:lnTo>
                    <a:pt x="307" y="614"/>
                  </a:lnTo>
                  <a:lnTo>
                    <a:pt x="435" y="588"/>
                  </a:lnTo>
                  <a:lnTo>
                    <a:pt x="537" y="512"/>
                  </a:lnTo>
                  <a:lnTo>
                    <a:pt x="588" y="409"/>
                  </a:lnTo>
                  <a:lnTo>
                    <a:pt x="614" y="307"/>
                  </a:lnTo>
                  <a:lnTo>
                    <a:pt x="588" y="179"/>
                  </a:lnTo>
                  <a:lnTo>
                    <a:pt x="537" y="77"/>
                  </a:lnTo>
                  <a:lnTo>
                    <a:pt x="435" y="26"/>
                  </a:lnTo>
                  <a:lnTo>
                    <a:pt x="30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2" name="Google Shape;742;p56"/>
            <p:cNvSpPr/>
            <p:nvPr/>
          </p:nvSpPr>
          <p:spPr>
            <a:xfrm>
              <a:off x="2795975" y="2017975"/>
              <a:ext cx="15375" cy="15350"/>
            </a:xfrm>
            <a:custGeom>
              <a:avLst/>
              <a:gdLst/>
              <a:ahLst/>
              <a:cxnLst/>
              <a:rect l="l" t="t" r="r" b="b"/>
              <a:pathLst>
                <a:path w="615" h="614" extrusionOk="0">
                  <a:moveTo>
                    <a:pt x="308" y="0"/>
                  </a:moveTo>
                  <a:lnTo>
                    <a:pt x="180" y="26"/>
                  </a:lnTo>
                  <a:lnTo>
                    <a:pt x="103" y="77"/>
                  </a:lnTo>
                  <a:lnTo>
                    <a:pt x="26" y="179"/>
                  </a:lnTo>
                  <a:lnTo>
                    <a:pt x="1" y="307"/>
                  </a:lnTo>
                  <a:lnTo>
                    <a:pt x="26" y="409"/>
                  </a:lnTo>
                  <a:lnTo>
                    <a:pt x="103" y="512"/>
                  </a:lnTo>
                  <a:lnTo>
                    <a:pt x="180" y="588"/>
                  </a:lnTo>
                  <a:lnTo>
                    <a:pt x="308" y="614"/>
                  </a:lnTo>
                  <a:lnTo>
                    <a:pt x="435" y="588"/>
                  </a:lnTo>
                  <a:lnTo>
                    <a:pt x="512" y="512"/>
                  </a:lnTo>
                  <a:lnTo>
                    <a:pt x="589" y="409"/>
                  </a:lnTo>
                  <a:lnTo>
                    <a:pt x="614" y="307"/>
                  </a:lnTo>
                  <a:lnTo>
                    <a:pt x="589" y="179"/>
                  </a:lnTo>
                  <a:lnTo>
                    <a:pt x="512" y="77"/>
                  </a:lnTo>
                  <a:lnTo>
                    <a:pt x="435" y="26"/>
                  </a:lnTo>
                  <a:lnTo>
                    <a:pt x="30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3" name="Google Shape;743;p56"/>
            <p:cNvSpPr/>
            <p:nvPr/>
          </p:nvSpPr>
          <p:spPr>
            <a:xfrm>
              <a:off x="2739100" y="2017975"/>
              <a:ext cx="14725" cy="15350"/>
            </a:xfrm>
            <a:custGeom>
              <a:avLst/>
              <a:gdLst/>
              <a:ahLst/>
              <a:cxnLst/>
              <a:rect l="l" t="t" r="r" b="b"/>
              <a:pathLst>
                <a:path w="589" h="614" extrusionOk="0">
                  <a:moveTo>
                    <a:pt x="282" y="0"/>
                  </a:moveTo>
                  <a:lnTo>
                    <a:pt x="179" y="26"/>
                  </a:lnTo>
                  <a:lnTo>
                    <a:pt x="77" y="77"/>
                  </a:lnTo>
                  <a:lnTo>
                    <a:pt x="0" y="179"/>
                  </a:lnTo>
                  <a:lnTo>
                    <a:pt x="0" y="307"/>
                  </a:lnTo>
                  <a:lnTo>
                    <a:pt x="0" y="409"/>
                  </a:lnTo>
                  <a:lnTo>
                    <a:pt x="77" y="512"/>
                  </a:lnTo>
                  <a:lnTo>
                    <a:pt x="179" y="588"/>
                  </a:lnTo>
                  <a:lnTo>
                    <a:pt x="282" y="614"/>
                  </a:lnTo>
                  <a:lnTo>
                    <a:pt x="409" y="588"/>
                  </a:lnTo>
                  <a:lnTo>
                    <a:pt x="512" y="512"/>
                  </a:lnTo>
                  <a:lnTo>
                    <a:pt x="563" y="409"/>
                  </a:lnTo>
                  <a:lnTo>
                    <a:pt x="588" y="307"/>
                  </a:lnTo>
                  <a:lnTo>
                    <a:pt x="563" y="179"/>
                  </a:lnTo>
                  <a:lnTo>
                    <a:pt x="512" y="77"/>
                  </a:lnTo>
                  <a:lnTo>
                    <a:pt x="409" y="26"/>
                  </a:lnTo>
                  <a:lnTo>
                    <a:pt x="28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4" name="Google Shape;744;p56"/>
            <p:cNvSpPr/>
            <p:nvPr/>
          </p:nvSpPr>
          <p:spPr>
            <a:xfrm>
              <a:off x="2710325" y="2017975"/>
              <a:ext cx="15375" cy="15350"/>
            </a:xfrm>
            <a:custGeom>
              <a:avLst/>
              <a:gdLst/>
              <a:ahLst/>
              <a:cxnLst/>
              <a:rect l="l" t="t" r="r" b="b"/>
              <a:pathLst>
                <a:path w="615" h="614" extrusionOk="0">
                  <a:moveTo>
                    <a:pt x="308" y="0"/>
                  </a:moveTo>
                  <a:lnTo>
                    <a:pt x="180" y="26"/>
                  </a:lnTo>
                  <a:lnTo>
                    <a:pt x="78" y="77"/>
                  </a:lnTo>
                  <a:lnTo>
                    <a:pt x="26" y="179"/>
                  </a:lnTo>
                  <a:lnTo>
                    <a:pt x="1" y="307"/>
                  </a:lnTo>
                  <a:lnTo>
                    <a:pt x="26" y="409"/>
                  </a:lnTo>
                  <a:lnTo>
                    <a:pt x="78" y="512"/>
                  </a:lnTo>
                  <a:lnTo>
                    <a:pt x="180" y="588"/>
                  </a:lnTo>
                  <a:lnTo>
                    <a:pt x="308" y="614"/>
                  </a:lnTo>
                  <a:lnTo>
                    <a:pt x="410" y="588"/>
                  </a:lnTo>
                  <a:lnTo>
                    <a:pt x="512" y="512"/>
                  </a:lnTo>
                  <a:lnTo>
                    <a:pt x="589" y="409"/>
                  </a:lnTo>
                  <a:lnTo>
                    <a:pt x="614" y="307"/>
                  </a:lnTo>
                  <a:lnTo>
                    <a:pt x="589" y="179"/>
                  </a:lnTo>
                  <a:lnTo>
                    <a:pt x="512" y="77"/>
                  </a:lnTo>
                  <a:lnTo>
                    <a:pt x="410" y="26"/>
                  </a:lnTo>
                  <a:lnTo>
                    <a:pt x="30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5" name="Google Shape;745;p56"/>
            <p:cNvSpPr/>
            <p:nvPr/>
          </p:nvSpPr>
          <p:spPr>
            <a:xfrm>
              <a:off x="2624050" y="2017975"/>
              <a:ext cx="15375" cy="15350"/>
            </a:xfrm>
            <a:custGeom>
              <a:avLst/>
              <a:gdLst/>
              <a:ahLst/>
              <a:cxnLst/>
              <a:rect l="l" t="t" r="r" b="b"/>
              <a:pathLst>
                <a:path w="615" h="614" extrusionOk="0">
                  <a:moveTo>
                    <a:pt x="307" y="0"/>
                  </a:moveTo>
                  <a:lnTo>
                    <a:pt x="205" y="26"/>
                  </a:lnTo>
                  <a:lnTo>
                    <a:pt x="103" y="77"/>
                  </a:lnTo>
                  <a:lnTo>
                    <a:pt x="26" y="179"/>
                  </a:lnTo>
                  <a:lnTo>
                    <a:pt x="0" y="307"/>
                  </a:lnTo>
                  <a:lnTo>
                    <a:pt x="26" y="409"/>
                  </a:lnTo>
                  <a:lnTo>
                    <a:pt x="103" y="512"/>
                  </a:lnTo>
                  <a:lnTo>
                    <a:pt x="205" y="588"/>
                  </a:lnTo>
                  <a:lnTo>
                    <a:pt x="307" y="614"/>
                  </a:lnTo>
                  <a:lnTo>
                    <a:pt x="435" y="588"/>
                  </a:lnTo>
                  <a:lnTo>
                    <a:pt x="537" y="512"/>
                  </a:lnTo>
                  <a:lnTo>
                    <a:pt x="589" y="409"/>
                  </a:lnTo>
                  <a:lnTo>
                    <a:pt x="614" y="307"/>
                  </a:lnTo>
                  <a:lnTo>
                    <a:pt x="589" y="179"/>
                  </a:lnTo>
                  <a:lnTo>
                    <a:pt x="537" y="77"/>
                  </a:lnTo>
                  <a:lnTo>
                    <a:pt x="435" y="26"/>
                  </a:lnTo>
                  <a:lnTo>
                    <a:pt x="30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6" name="Google Shape;746;p56"/>
            <p:cNvSpPr/>
            <p:nvPr/>
          </p:nvSpPr>
          <p:spPr>
            <a:xfrm>
              <a:off x="2595925" y="2017975"/>
              <a:ext cx="14725" cy="15350"/>
            </a:xfrm>
            <a:custGeom>
              <a:avLst/>
              <a:gdLst/>
              <a:ahLst/>
              <a:cxnLst/>
              <a:rect l="l" t="t" r="r" b="b"/>
              <a:pathLst>
                <a:path w="589" h="614" extrusionOk="0">
                  <a:moveTo>
                    <a:pt x="307" y="0"/>
                  </a:moveTo>
                  <a:lnTo>
                    <a:pt x="180" y="26"/>
                  </a:lnTo>
                  <a:lnTo>
                    <a:pt x="77" y="77"/>
                  </a:lnTo>
                  <a:lnTo>
                    <a:pt x="26" y="179"/>
                  </a:lnTo>
                  <a:lnTo>
                    <a:pt x="1" y="307"/>
                  </a:lnTo>
                  <a:lnTo>
                    <a:pt x="26" y="409"/>
                  </a:lnTo>
                  <a:lnTo>
                    <a:pt x="77" y="512"/>
                  </a:lnTo>
                  <a:lnTo>
                    <a:pt x="180" y="588"/>
                  </a:lnTo>
                  <a:lnTo>
                    <a:pt x="307" y="614"/>
                  </a:lnTo>
                  <a:lnTo>
                    <a:pt x="410" y="588"/>
                  </a:lnTo>
                  <a:lnTo>
                    <a:pt x="512" y="512"/>
                  </a:lnTo>
                  <a:lnTo>
                    <a:pt x="563" y="409"/>
                  </a:lnTo>
                  <a:lnTo>
                    <a:pt x="589" y="307"/>
                  </a:lnTo>
                  <a:lnTo>
                    <a:pt x="563" y="179"/>
                  </a:lnTo>
                  <a:lnTo>
                    <a:pt x="512" y="77"/>
                  </a:lnTo>
                  <a:lnTo>
                    <a:pt x="410" y="26"/>
                  </a:lnTo>
                  <a:lnTo>
                    <a:pt x="30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7" name="Google Shape;747;p56"/>
            <p:cNvSpPr/>
            <p:nvPr/>
          </p:nvSpPr>
          <p:spPr>
            <a:xfrm>
              <a:off x="2652800" y="2017975"/>
              <a:ext cx="15375" cy="15350"/>
            </a:xfrm>
            <a:custGeom>
              <a:avLst/>
              <a:gdLst/>
              <a:ahLst/>
              <a:cxnLst/>
              <a:rect l="l" t="t" r="r" b="b"/>
              <a:pathLst>
                <a:path w="615" h="614" extrusionOk="0">
                  <a:moveTo>
                    <a:pt x="308" y="0"/>
                  </a:moveTo>
                  <a:lnTo>
                    <a:pt x="180" y="26"/>
                  </a:lnTo>
                  <a:lnTo>
                    <a:pt x="103" y="77"/>
                  </a:lnTo>
                  <a:lnTo>
                    <a:pt x="27" y="179"/>
                  </a:lnTo>
                  <a:lnTo>
                    <a:pt x="1" y="307"/>
                  </a:lnTo>
                  <a:lnTo>
                    <a:pt x="27" y="409"/>
                  </a:lnTo>
                  <a:lnTo>
                    <a:pt x="103" y="512"/>
                  </a:lnTo>
                  <a:lnTo>
                    <a:pt x="180" y="588"/>
                  </a:lnTo>
                  <a:lnTo>
                    <a:pt x="308" y="614"/>
                  </a:lnTo>
                  <a:lnTo>
                    <a:pt x="436" y="588"/>
                  </a:lnTo>
                  <a:lnTo>
                    <a:pt x="512" y="512"/>
                  </a:lnTo>
                  <a:lnTo>
                    <a:pt x="589" y="409"/>
                  </a:lnTo>
                  <a:lnTo>
                    <a:pt x="615" y="307"/>
                  </a:lnTo>
                  <a:lnTo>
                    <a:pt x="589" y="179"/>
                  </a:lnTo>
                  <a:lnTo>
                    <a:pt x="512" y="77"/>
                  </a:lnTo>
                  <a:lnTo>
                    <a:pt x="436" y="26"/>
                  </a:lnTo>
                  <a:lnTo>
                    <a:pt x="30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8" name="Google Shape;748;p56"/>
            <p:cNvSpPr/>
            <p:nvPr/>
          </p:nvSpPr>
          <p:spPr>
            <a:xfrm>
              <a:off x="2681575" y="2017975"/>
              <a:ext cx="15350" cy="15350"/>
            </a:xfrm>
            <a:custGeom>
              <a:avLst/>
              <a:gdLst/>
              <a:ahLst/>
              <a:cxnLst/>
              <a:rect l="l" t="t" r="r" b="b"/>
              <a:pathLst>
                <a:path w="614" h="614" extrusionOk="0">
                  <a:moveTo>
                    <a:pt x="307" y="0"/>
                  </a:moveTo>
                  <a:lnTo>
                    <a:pt x="179" y="26"/>
                  </a:lnTo>
                  <a:lnTo>
                    <a:pt x="77" y="77"/>
                  </a:lnTo>
                  <a:lnTo>
                    <a:pt x="26" y="179"/>
                  </a:lnTo>
                  <a:lnTo>
                    <a:pt x="0" y="307"/>
                  </a:lnTo>
                  <a:lnTo>
                    <a:pt x="26" y="409"/>
                  </a:lnTo>
                  <a:lnTo>
                    <a:pt x="77" y="512"/>
                  </a:lnTo>
                  <a:lnTo>
                    <a:pt x="179" y="588"/>
                  </a:lnTo>
                  <a:lnTo>
                    <a:pt x="307" y="614"/>
                  </a:lnTo>
                  <a:lnTo>
                    <a:pt x="435" y="588"/>
                  </a:lnTo>
                  <a:lnTo>
                    <a:pt x="512" y="512"/>
                  </a:lnTo>
                  <a:lnTo>
                    <a:pt x="588" y="409"/>
                  </a:lnTo>
                  <a:lnTo>
                    <a:pt x="614" y="307"/>
                  </a:lnTo>
                  <a:lnTo>
                    <a:pt x="588" y="179"/>
                  </a:lnTo>
                  <a:lnTo>
                    <a:pt x="512" y="77"/>
                  </a:lnTo>
                  <a:lnTo>
                    <a:pt x="435" y="26"/>
                  </a:lnTo>
                  <a:lnTo>
                    <a:pt x="30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9" name="Google Shape;749;p56"/>
            <p:cNvSpPr/>
            <p:nvPr/>
          </p:nvSpPr>
          <p:spPr>
            <a:xfrm>
              <a:off x="2507075" y="2140050"/>
              <a:ext cx="48600" cy="52425"/>
            </a:xfrm>
            <a:custGeom>
              <a:avLst/>
              <a:gdLst/>
              <a:ahLst/>
              <a:cxnLst/>
              <a:rect l="l" t="t" r="r" b="b"/>
              <a:pathLst>
                <a:path w="1944" h="2097" extrusionOk="0">
                  <a:moveTo>
                    <a:pt x="972" y="0"/>
                  </a:moveTo>
                  <a:lnTo>
                    <a:pt x="870" y="26"/>
                  </a:lnTo>
                  <a:lnTo>
                    <a:pt x="793" y="52"/>
                  </a:lnTo>
                  <a:lnTo>
                    <a:pt x="742" y="103"/>
                  </a:lnTo>
                  <a:lnTo>
                    <a:pt x="691" y="179"/>
                  </a:lnTo>
                  <a:lnTo>
                    <a:pt x="26" y="1662"/>
                  </a:lnTo>
                  <a:lnTo>
                    <a:pt x="1" y="1764"/>
                  </a:lnTo>
                  <a:lnTo>
                    <a:pt x="26" y="1892"/>
                  </a:lnTo>
                  <a:lnTo>
                    <a:pt x="78" y="1995"/>
                  </a:lnTo>
                  <a:lnTo>
                    <a:pt x="180" y="2046"/>
                  </a:lnTo>
                  <a:lnTo>
                    <a:pt x="308" y="2097"/>
                  </a:lnTo>
                  <a:lnTo>
                    <a:pt x="410" y="2071"/>
                  </a:lnTo>
                  <a:lnTo>
                    <a:pt x="512" y="1995"/>
                  </a:lnTo>
                  <a:lnTo>
                    <a:pt x="589" y="1918"/>
                  </a:lnTo>
                  <a:lnTo>
                    <a:pt x="972" y="1049"/>
                  </a:lnTo>
                  <a:lnTo>
                    <a:pt x="1356" y="1918"/>
                  </a:lnTo>
                  <a:lnTo>
                    <a:pt x="1407" y="1969"/>
                  </a:lnTo>
                  <a:lnTo>
                    <a:pt x="1458" y="2046"/>
                  </a:lnTo>
                  <a:lnTo>
                    <a:pt x="1560" y="2071"/>
                  </a:lnTo>
                  <a:lnTo>
                    <a:pt x="1637" y="2097"/>
                  </a:lnTo>
                  <a:lnTo>
                    <a:pt x="1765" y="2046"/>
                  </a:lnTo>
                  <a:lnTo>
                    <a:pt x="1867" y="1995"/>
                  </a:lnTo>
                  <a:lnTo>
                    <a:pt x="1918" y="1892"/>
                  </a:lnTo>
                  <a:lnTo>
                    <a:pt x="1944" y="1764"/>
                  </a:lnTo>
                  <a:lnTo>
                    <a:pt x="1918" y="1662"/>
                  </a:lnTo>
                  <a:lnTo>
                    <a:pt x="1254" y="179"/>
                  </a:lnTo>
                  <a:lnTo>
                    <a:pt x="1203" y="103"/>
                  </a:lnTo>
                  <a:lnTo>
                    <a:pt x="1126" y="52"/>
                  </a:lnTo>
                  <a:lnTo>
                    <a:pt x="1049" y="26"/>
                  </a:lnTo>
                  <a:lnTo>
                    <a:pt x="97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0" name="Google Shape;750;p56"/>
            <p:cNvSpPr/>
            <p:nvPr/>
          </p:nvSpPr>
          <p:spPr>
            <a:xfrm>
              <a:off x="2507075" y="2203325"/>
              <a:ext cx="48600" cy="51800"/>
            </a:xfrm>
            <a:custGeom>
              <a:avLst/>
              <a:gdLst/>
              <a:ahLst/>
              <a:cxnLst/>
              <a:rect l="l" t="t" r="r" b="b"/>
              <a:pathLst>
                <a:path w="1944" h="2072" extrusionOk="0">
                  <a:moveTo>
                    <a:pt x="308" y="0"/>
                  </a:moveTo>
                  <a:lnTo>
                    <a:pt x="180" y="26"/>
                  </a:lnTo>
                  <a:lnTo>
                    <a:pt x="78" y="103"/>
                  </a:lnTo>
                  <a:lnTo>
                    <a:pt x="26" y="179"/>
                  </a:lnTo>
                  <a:lnTo>
                    <a:pt x="1" y="307"/>
                  </a:lnTo>
                  <a:lnTo>
                    <a:pt x="26" y="409"/>
                  </a:lnTo>
                  <a:lnTo>
                    <a:pt x="691" y="1892"/>
                  </a:lnTo>
                  <a:lnTo>
                    <a:pt x="742" y="1969"/>
                  </a:lnTo>
                  <a:lnTo>
                    <a:pt x="793" y="2020"/>
                  </a:lnTo>
                  <a:lnTo>
                    <a:pt x="870" y="2071"/>
                  </a:lnTo>
                  <a:lnTo>
                    <a:pt x="1049" y="2071"/>
                  </a:lnTo>
                  <a:lnTo>
                    <a:pt x="1126" y="2020"/>
                  </a:lnTo>
                  <a:lnTo>
                    <a:pt x="1203" y="1969"/>
                  </a:lnTo>
                  <a:lnTo>
                    <a:pt x="1254" y="1892"/>
                  </a:lnTo>
                  <a:lnTo>
                    <a:pt x="1918" y="409"/>
                  </a:lnTo>
                  <a:lnTo>
                    <a:pt x="1944" y="307"/>
                  </a:lnTo>
                  <a:lnTo>
                    <a:pt x="1918" y="179"/>
                  </a:lnTo>
                  <a:lnTo>
                    <a:pt x="1867" y="103"/>
                  </a:lnTo>
                  <a:lnTo>
                    <a:pt x="1765" y="26"/>
                  </a:lnTo>
                  <a:lnTo>
                    <a:pt x="1637" y="0"/>
                  </a:lnTo>
                  <a:lnTo>
                    <a:pt x="1535" y="0"/>
                  </a:lnTo>
                  <a:lnTo>
                    <a:pt x="1433" y="77"/>
                  </a:lnTo>
                  <a:lnTo>
                    <a:pt x="1356" y="179"/>
                  </a:lnTo>
                  <a:lnTo>
                    <a:pt x="972" y="1023"/>
                  </a:lnTo>
                  <a:lnTo>
                    <a:pt x="589" y="179"/>
                  </a:lnTo>
                  <a:lnTo>
                    <a:pt x="512" y="77"/>
                  </a:lnTo>
                  <a:lnTo>
                    <a:pt x="41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1" name="Google Shape;751;p56"/>
            <p:cNvSpPr/>
            <p:nvPr/>
          </p:nvSpPr>
          <p:spPr>
            <a:xfrm>
              <a:off x="2567175" y="2017975"/>
              <a:ext cx="15350" cy="15350"/>
            </a:xfrm>
            <a:custGeom>
              <a:avLst/>
              <a:gdLst/>
              <a:ahLst/>
              <a:cxnLst/>
              <a:rect l="l" t="t" r="r" b="b"/>
              <a:pathLst>
                <a:path w="614" h="614" extrusionOk="0">
                  <a:moveTo>
                    <a:pt x="307" y="0"/>
                  </a:moveTo>
                  <a:lnTo>
                    <a:pt x="179" y="26"/>
                  </a:lnTo>
                  <a:lnTo>
                    <a:pt x="77" y="77"/>
                  </a:lnTo>
                  <a:lnTo>
                    <a:pt x="26" y="179"/>
                  </a:lnTo>
                  <a:lnTo>
                    <a:pt x="0" y="307"/>
                  </a:lnTo>
                  <a:lnTo>
                    <a:pt x="26" y="409"/>
                  </a:lnTo>
                  <a:lnTo>
                    <a:pt x="77" y="512"/>
                  </a:lnTo>
                  <a:lnTo>
                    <a:pt x="179" y="588"/>
                  </a:lnTo>
                  <a:lnTo>
                    <a:pt x="307" y="614"/>
                  </a:lnTo>
                  <a:lnTo>
                    <a:pt x="409" y="588"/>
                  </a:lnTo>
                  <a:lnTo>
                    <a:pt x="511" y="512"/>
                  </a:lnTo>
                  <a:lnTo>
                    <a:pt x="588" y="409"/>
                  </a:lnTo>
                  <a:lnTo>
                    <a:pt x="614" y="307"/>
                  </a:lnTo>
                  <a:lnTo>
                    <a:pt x="588" y="179"/>
                  </a:lnTo>
                  <a:lnTo>
                    <a:pt x="511" y="77"/>
                  </a:lnTo>
                  <a:lnTo>
                    <a:pt x="409" y="26"/>
                  </a:lnTo>
                  <a:lnTo>
                    <a:pt x="30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52" name="Google Shape;752;p56"/>
          <p:cNvGrpSpPr/>
          <p:nvPr/>
        </p:nvGrpSpPr>
        <p:grpSpPr>
          <a:xfrm>
            <a:off x="5421451" y="3140648"/>
            <a:ext cx="255799" cy="274306"/>
            <a:chOff x="3240200" y="1966200"/>
            <a:chExt cx="392450" cy="419300"/>
          </a:xfrm>
        </p:grpSpPr>
        <p:sp>
          <p:nvSpPr>
            <p:cNvPr id="753" name="Google Shape;753;p56"/>
            <p:cNvSpPr/>
            <p:nvPr/>
          </p:nvSpPr>
          <p:spPr>
            <a:xfrm>
              <a:off x="3496475" y="1966200"/>
              <a:ext cx="136175" cy="326625"/>
            </a:xfrm>
            <a:custGeom>
              <a:avLst/>
              <a:gdLst/>
              <a:ahLst/>
              <a:cxnLst/>
              <a:rect l="l" t="t" r="r" b="b"/>
              <a:pathLst>
                <a:path w="5447" h="13065" extrusionOk="0">
                  <a:moveTo>
                    <a:pt x="2788" y="1"/>
                  </a:moveTo>
                  <a:lnTo>
                    <a:pt x="2660" y="26"/>
                  </a:lnTo>
                  <a:lnTo>
                    <a:pt x="2583" y="77"/>
                  </a:lnTo>
                  <a:lnTo>
                    <a:pt x="2506" y="179"/>
                  </a:lnTo>
                  <a:lnTo>
                    <a:pt x="2481" y="282"/>
                  </a:lnTo>
                  <a:lnTo>
                    <a:pt x="2481" y="793"/>
                  </a:lnTo>
                  <a:lnTo>
                    <a:pt x="2123" y="793"/>
                  </a:lnTo>
                  <a:lnTo>
                    <a:pt x="1995" y="819"/>
                  </a:lnTo>
                  <a:lnTo>
                    <a:pt x="1918" y="870"/>
                  </a:lnTo>
                  <a:lnTo>
                    <a:pt x="1842" y="972"/>
                  </a:lnTo>
                  <a:lnTo>
                    <a:pt x="1816" y="1074"/>
                  </a:lnTo>
                  <a:lnTo>
                    <a:pt x="1842" y="1177"/>
                  </a:lnTo>
                  <a:lnTo>
                    <a:pt x="1918" y="1279"/>
                  </a:lnTo>
                  <a:lnTo>
                    <a:pt x="1995" y="1330"/>
                  </a:lnTo>
                  <a:lnTo>
                    <a:pt x="2123" y="1356"/>
                  </a:lnTo>
                  <a:lnTo>
                    <a:pt x="2481" y="1356"/>
                  </a:lnTo>
                  <a:lnTo>
                    <a:pt x="2481" y="1867"/>
                  </a:lnTo>
                  <a:lnTo>
                    <a:pt x="2123" y="1867"/>
                  </a:lnTo>
                  <a:lnTo>
                    <a:pt x="1995" y="1892"/>
                  </a:lnTo>
                  <a:lnTo>
                    <a:pt x="1918" y="1944"/>
                  </a:lnTo>
                  <a:lnTo>
                    <a:pt x="1842" y="2046"/>
                  </a:lnTo>
                  <a:lnTo>
                    <a:pt x="1816" y="2148"/>
                  </a:lnTo>
                  <a:lnTo>
                    <a:pt x="1842" y="2276"/>
                  </a:lnTo>
                  <a:lnTo>
                    <a:pt x="1918" y="2353"/>
                  </a:lnTo>
                  <a:lnTo>
                    <a:pt x="1995" y="2429"/>
                  </a:lnTo>
                  <a:lnTo>
                    <a:pt x="2123" y="2455"/>
                  </a:lnTo>
                  <a:lnTo>
                    <a:pt x="2481" y="2455"/>
                  </a:lnTo>
                  <a:lnTo>
                    <a:pt x="2481" y="2966"/>
                  </a:lnTo>
                  <a:lnTo>
                    <a:pt x="282" y="2966"/>
                  </a:lnTo>
                  <a:lnTo>
                    <a:pt x="180" y="2992"/>
                  </a:lnTo>
                  <a:lnTo>
                    <a:pt x="78" y="3043"/>
                  </a:lnTo>
                  <a:lnTo>
                    <a:pt x="27" y="3145"/>
                  </a:lnTo>
                  <a:lnTo>
                    <a:pt x="1" y="3247"/>
                  </a:lnTo>
                  <a:lnTo>
                    <a:pt x="27" y="3350"/>
                  </a:lnTo>
                  <a:lnTo>
                    <a:pt x="78" y="3452"/>
                  </a:lnTo>
                  <a:lnTo>
                    <a:pt x="180" y="3503"/>
                  </a:lnTo>
                  <a:lnTo>
                    <a:pt x="282" y="3529"/>
                  </a:lnTo>
                  <a:lnTo>
                    <a:pt x="4858" y="3529"/>
                  </a:lnTo>
                  <a:lnTo>
                    <a:pt x="4858" y="12758"/>
                  </a:lnTo>
                  <a:lnTo>
                    <a:pt x="4884" y="12886"/>
                  </a:lnTo>
                  <a:lnTo>
                    <a:pt x="4961" y="12962"/>
                  </a:lnTo>
                  <a:lnTo>
                    <a:pt x="5037" y="13039"/>
                  </a:lnTo>
                  <a:lnTo>
                    <a:pt x="5140" y="13065"/>
                  </a:lnTo>
                  <a:lnTo>
                    <a:pt x="5268" y="13039"/>
                  </a:lnTo>
                  <a:lnTo>
                    <a:pt x="5344" y="12962"/>
                  </a:lnTo>
                  <a:lnTo>
                    <a:pt x="5421" y="12886"/>
                  </a:lnTo>
                  <a:lnTo>
                    <a:pt x="5446" y="12758"/>
                  </a:lnTo>
                  <a:lnTo>
                    <a:pt x="5446" y="3247"/>
                  </a:lnTo>
                  <a:lnTo>
                    <a:pt x="5421" y="3145"/>
                  </a:lnTo>
                  <a:lnTo>
                    <a:pt x="5344" y="3043"/>
                  </a:lnTo>
                  <a:lnTo>
                    <a:pt x="5268" y="2992"/>
                  </a:lnTo>
                  <a:lnTo>
                    <a:pt x="5140" y="2966"/>
                  </a:lnTo>
                  <a:lnTo>
                    <a:pt x="3069" y="2966"/>
                  </a:lnTo>
                  <a:lnTo>
                    <a:pt x="3069" y="2455"/>
                  </a:lnTo>
                  <a:lnTo>
                    <a:pt x="3452" y="2455"/>
                  </a:lnTo>
                  <a:lnTo>
                    <a:pt x="3555" y="2429"/>
                  </a:lnTo>
                  <a:lnTo>
                    <a:pt x="3657" y="2353"/>
                  </a:lnTo>
                  <a:lnTo>
                    <a:pt x="3708" y="2276"/>
                  </a:lnTo>
                  <a:lnTo>
                    <a:pt x="3734" y="2148"/>
                  </a:lnTo>
                  <a:lnTo>
                    <a:pt x="3708" y="2046"/>
                  </a:lnTo>
                  <a:lnTo>
                    <a:pt x="3657" y="1944"/>
                  </a:lnTo>
                  <a:lnTo>
                    <a:pt x="3555" y="1892"/>
                  </a:lnTo>
                  <a:lnTo>
                    <a:pt x="3452" y="1867"/>
                  </a:lnTo>
                  <a:lnTo>
                    <a:pt x="3069" y="1867"/>
                  </a:lnTo>
                  <a:lnTo>
                    <a:pt x="3069" y="1356"/>
                  </a:lnTo>
                  <a:lnTo>
                    <a:pt x="3452" y="1356"/>
                  </a:lnTo>
                  <a:lnTo>
                    <a:pt x="3555" y="1330"/>
                  </a:lnTo>
                  <a:lnTo>
                    <a:pt x="3657" y="1279"/>
                  </a:lnTo>
                  <a:lnTo>
                    <a:pt x="3708" y="1177"/>
                  </a:lnTo>
                  <a:lnTo>
                    <a:pt x="3734" y="1074"/>
                  </a:lnTo>
                  <a:lnTo>
                    <a:pt x="3708" y="972"/>
                  </a:lnTo>
                  <a:lnTo>
                    <a:pt x="3657" y="870"/>
                  </a:lnTo>
                  <a:lnTo>
                    <a:pt x="3555" y="819"/>
                  </a:lnTo>
                  <a:lnTo>
                    <a:pt x="3452" y="793"/>
                  </a:lnTo>
                  <a:lnTo>
                    <a:pt x="3069" y="793"/>
                  </a:lnTo>
                  <a:lnTo>
                    <a:pt x="3069" y="282"/>
                  </a:lnTo>
                  <a:lnTo>
                    <a:pt x="3043" y="179"/>
                  </a:lnTo>
                  <a:lnTo>
                    <a:pt x="2992" y="77"/>
                  </a:lnTo>
                  <a:lnTo>
                    <a:pt x="2890" y="26"/>
                  </a:lnTo>
                  <a:lnTo>
                    <a:pt x="278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4" name="Google Shape;754;p56"/>
            <p:cNvSpPr/>
            <p:nvPr/>
          </p:nvSpPr>
          <p:spPr>
            <a:xfrm>
              <a:off x="3240200" y="1996875"/>
              <a:ext cx="392450" cy="388625"/>
            </a:xfrm>
            <a:custGeom>
              <a:avLst/>
              <a:gdLst/>
              <a:ahLst/>
              <a:cxnLst/>
              <a:rect l="l" t="t" r="r" b="b"/>
              <a:pathLst>
                <a:path w="15698" h="15545" extrusionOk="0">
                  <a:moveTo>
                    <a:pt x="13115" y="3836"/>
                  </a:moveTo>
                  <a:lnTo>
                    <a:pt x="13115" y="4679"/>
                  </a:lnTo>
                  <a:lnTo>
                    <a:pt x="9792" y="4679"/>
                  </a:lnTo>
                  <a:lnTo>
                    <a:pt x="9792" y="3836"/>
                  </a:lnTo>
                  <a:close/>
                  <a:moveTo>
                    <a:pt x="13115" y="12196"/>
                  </a:moveTo>
                  <a:lnTo>
                    <a:pt x="13115" y="13039"/>
                  </a:lnTo>
                  <a:lnTo>
                    <a:pt x="9792" y="13039"/>
                  </a:lnTo>
                  <a:lnTo>
                    <a:pt x="9792" y="12196"/>
                  </a:lnTo>
                  <a:close/>
                  <a:moveTo>
                    <a:pt x="9229" y="563"/>
                  </a:moveTo>
                  <a:lnTo>
                    <a:pt x="9229" y="14982"/>
                  </a:lnTo>
                  <a:lnTo>
                    <a:pt x="588" y="14982"/>
                  </a:lnTo>
                  <a:lnTo>
                    <a:pt x="588" y="563"/>
                  </a:lnTo>
                  <a:close/>
                  <a:moveTo>
                    <a:pt x="179" y="1"/>
                  </a:moveTo>
                  <a:lnTo>
                    <a:pt x="102" y="77"/>
                  </a:lnTo>
                  <a:lnTo>
                    <a:pt x="26" y="154"/>
                  </a:lnTo>
                  <a:lnTo>
                    <a:pt x="0" y="282"/>
                  </a:lnTo>
                  <a:lnTo>
                    <a:pt x="0" y="15263"/>
                  </a:lnTo>
                  <a:lnTo>
                    <a:pt x="26" y="15366"/>
                  </a:lnTo>
                  <a:lnTo>
                    <a:pt x="102" y="15468"/>
                  </a:lnTo>
                  <a:lnTo>
                    <a:pt x="179" y="15519"/>
                  </a:lnTo>
                  <a:lnTo>
                    <a:pt x="281" y="15545"/>
                  </a:lnTo>
                  <a:lnTo>
                    <a:pt x="15391" y="15545"/>
                  </a:lnTo>
                  <a:lnTo>
                    <a:pt x="15519" y="15519"/>
                  </a:lnTo>
                  <a:lnTo>
                    <a:pt x="15595" y="15468"/>
                  </a:lnTo>
                  <a:lnTo>
                    <a:pt x="15672" y="15366"/>
                  </a:lnTo>
                  <a:lnTo>
                    <a:pt x="15697" y="15263"/>
                  </a:lnTo>
                  <a:lnTo>
                    <a:pt x="15697" y="12579"/>
                  </a:lnTo>
                  <a:lnTo>
                    <a:pt x="15672" y="12451"/>
                  </a:lnTo>
                  <a:lnTo>
                    <a:pt x="15595" y="12375"/>
                  </a:lnTo>
                  <a:lnTo>
                    <a:pt x="15519" y="12298"/>
                  </a:lnTo>
                  <a:lnTo>
                    <a:pt x="15391" y="12272"/>
                  </a:lnTo>
                  <a:lnTo>
                    <a:pt x="15288" y="12298"/>
                  </a:lnTo>
                  <a:lnTo>
                    <a:pt x="15212" y="12375"/>
                  </a:lnTo>
                  <a:lnTo>
                    <a:pt x="15135" y="12451"/>
                  </a:lnTo>
                  <a:lnTo>
                    <a:pt x="15109" y="12579"/>
                  </a:lnTo>
                  <a:lnTo>
                    <a:pt x="15109" y="14982"/>
                  </a:lnTo>
                  <a:lnTo>
                    <a:pt x="9792" y="14982"/>
                  </a:lnTo>
                  <a:lnTo>
                    <a:pt x="9792" y="13602"/>
                  </a:lnTo>
                  <a:lnTo>
                    <a:pt x="13397" y="13602"/>
                  </a:lnTo>
                  <a:lnTo>
                    <a:pt x="13499" y="13576"/>
                  </a:lnTo>
                  <a:lnTo>
                    <a:pt x="13601" y="13525"/>
                  </a:lnTo>
                  <a:lnTo>
                    <a:pt x="13652" y="13423"/>
                  </a:lnTo>
                  <a:lnTo>
                    <a:pt x="13678" y="13320"/>
                  </a:lnTo>
                  <a:lnTo>
                    <a:pt x="13678" y="11914"/>
                  </a:lnTo>
                  <a:lnTo>
                    <a:pt x="13652" y="11812"/>
                  </a:lnTo>
                  <a:lnTo>
                    <a:pt x="13601" y="11710"/>
                  </a:lnTo>
                  <a:lnTo>
                    <a:pt x="13499" y="11659"/>
                  </a:lnTo>
                  <a:lnTo>
                    <a:pt x="13397" y="11633"/>
                  </a:lnTo>
                  <a:lnTo>
                    <a:pt x="9792" y="11633"/>
                  </a:lnTo>
                  <a:lnTo>
                    <a:pt x="9792" y="10815"/>
                  </a:lnTo>
                  <a:lnTo>
                    <a:pt x="11684" y="10815"/>
                  </a:lnTo>
                  <a:lnTo>
                    <a:pt x="11786" y="10789"/>
                  </a:lnTo>
                  <a:lnTo>
                    <a:pt x="11888" y="10738"/>
                  </a:lnTo>
                  <a:lnTo>
                    <a:pt x="11939" y="10636"/>
                  </a:lnTo>
                  <a:lnTo>
                    <a:pt x="11965" y="10534"/>
                  </a:lnTo>
                  <a:lnTo>
                    <a:pt x="11939" y="10432"/>
                  </a:lnTo>
                  <a:lnTo>
                    <a:pt x="11888" y="10329"/>
                  </a:lnTo>
                  <a:lnTo>
                    <a:pt x="11786" y="10278"/>
                  </a:lnTo>
                  <a:lnTo>
                    <a:pt x="11684" y="10253"/>
                  </a:lnTo>
                  <a:lnTo>
                    <a:pt x="9792" y="10253"/>
                  </a:lnTo>
                  <a:lnTo>
                    <a:pt x="9792" y="9409"/>
                  </a:lnTo>
                  <a:lnTo>
                    <a:pt x="13115" y="9409"/>
                  </a:lnTo>
                  <a:lnTo>
                    <a:pt x="13115" y="10253"/>
                  </a:lnTo>
                  <a:lnTo>
                    <a:pt x="12630" y="10253"/>
                  </a:lnTo>
                  <a:lnTo>
                    <a:pt x="12527" y="10278"/>
                  </a:lnTo>
                  <a:lnTo>
                    <a:pt x="12425" y="10329"/>
                  </a:lnTo>
                  <a:lnTo>
                    <a:pt x="12374" y="10432"/>
                  </a:lnTo>
                  <a:lnTo>
                    <a:pt x="12348" y="10534"/>
                  </a:lnTo>
                  <a:lnTo>
                    <a:pt x="12374" y="10636"/>
                  </a:lnTo>
                  <a:lnTo>
                    <a:pt x="12425" y="10738"/>
                  </a:lnTo>
                  <a:lnTo>
                    <a:pt x="12527" y="10789"/>
                  </a:lnTo>
                  <a:lnTo>
                    <a:pt x="12630" y="10815"/>
                  </a:lnTo>
                  <a:lnTo>
                    <a:pt x="13397" y="10815"/>
                  </a:lnTo>
                  <a:lnTo>
                    <a:pt x="13499" y="10789"/>
                  </a:lnTo>
                  <a:lnTo>
                    <a:pt x="13601" y="10738"/>
                  </a:lnTo>
                  <a:lnTo>
                    <a:pt x="13652" y="10636"/>
                  </a:lnTo>
                  <a:lnTo>
                    <a:pt x="13678" y="10534"/>
                  </a:lnTo>
                  <a:lnTo>
                    <a:pt x="13678" y="9128"/>
                  </a:lnTo>
                  <a:lnTo>
                    <a:pt x="13652" y="9025"/>
                  </a:lnTo>
                  <a:lnTo>
                    <a:pt x="13601" y="8923"/>
                  </a:lnTo>
                  <a:lnTo>
                    <a:pt x="13499" y="8872"/>
                  </a:lnTo>
                  <a:lnTo>
                    <a:pt x="13397" y="8846"/>
                  </a:lnTo>
                  <a:lnTo>
                    <a:pt x="9792" y="8846"/>
                  </a:lnTo>
                  <a:lnTo>
                    <a:pt x="9792" y="6622"/>
                  </a:lnTo>
                  <a:lnTo>
                    <a:pt x="13115" y="6622"/>
                  </a:lnTo>
                  <a:lnTo>
                    <a:pt x="13115" y="7466"/>
                  </a:lnTo>
                  <a:lnTo>
                    <a:pt x="10354" y="7466"/>
                  </a:lnTo>
                  <a:lnTo>
                    <a:pt x="10252" y="7491"/>
                  </a:lnTo>
                  <a:lnTo>
                    <a:pt x="10175" y="7543"/>
                  </a:lnTo>
                  <a:lnTo>
                    <a:pt x="10099" y="7645"/>
                  </a:lnTo>
                  <a:lnTo>
                    <a:pt x="10073" y="7747"/>
                  </a:lnTo>
                  <a:lnTo>
                    <a:pt x="10099" y="7849"/>
                  </a:lnTo>
                  <a:lnTo>
                    <a:pt x="10175" y="7952"/>
                  </a:lnTo>
                  <a:lnTo>
                    <a:pt x="10252" y="8003"/>
                  </a:lnTo>
                  <a:lnTo>
                    <a:pt x="10354" y="8028"/>
                  </a:lnTo>
                  <a:lnTo>
                    <a:pt x="13397" y="8028"/>
                  </a:lnTo>
                  <a:lnTo>
                    <a:pt x="13499" y="8003"/>
                  </a:lnTo>
                  <a:lnTo>
                    <a:pt x="13601" y="7952"/>
                  </a:lnTo>
                  <a:lnTo>
                    <a:pt x="13652" y="7849"/>
                  </a:lnTo>
                  <a:lnTo>
                    <a:pt x="13678" y="7747"/>
                  </a:lnTo>
                  <a:lnTo>
                    <a:pt x="13678" y="6341"/>
                  </a:lnTo>
                  <a:lnTo>
                    <a:pt x="13652" y="6213"/>
                  </a:lnTo>
                  <a:lnTo>
                    <a:pt x="13601" y="6136"/>
                  </a:lnTo>
                  <a:lnTo>
                    <a:pt x="13499" y="6085"/>
                  </a:lnTo>
                  <a:lnTo>
                    <a:pt x="13397" y="6060"/>
                  </a:lnTo>
                  <a:lnTo>
                    <a:pt x="9792" y="6060"/>
                  </a:lnTo>
                  <a:lnTo>
                    <a:pt x="9792" y="5242"/>
                  </a:lnTo>
                  <a:lnTo>
                    <a:pt x="13397" y="5242"/>
                  </a:lnTo>
                  <a:lnTo>
                    <a:pt x="13499" y="5216"/>
                  </a:lnTo>
                  <a:lnTo>
                    <a:pt x="13601" y="5165"/>
                  </a:lnTo>
                  <a:lnTo>
                    <a:pt x="13652" y="5063"/>
                  </a:lnTo>
                  <a:lnTo>
                    <a:pt x="13678" y="4960"/>
                  </a:lnTo>
                  <a:lnTo>
                    <a:pt x="13678" y="3554"/>
                  </a:lnTo>
                  <a:lnTo>
                    <a:pt x="13652" y="3426"/>
                  </a:lnTo>
                  <a:lnTo>
                    <a:pt x="13601" y="3350"/>
                  </a:lnTo>
                  <a:lnTo>
                    <a:pt x="13499" y="3299"/>
                  </a:lnTo>
                  <a:lnTo>
                    <a:pt x="13397" y="3273"/>
                  </a:lnTo>
                  <a:lnTo>
                    <a:pt x="9792" y="3273"/>
                  </a:lnTo>
                  <a:lnTo>
                    <a:pt x="9792" y="282"/>
                  </a:lnTo>
                  <a:lnTo>
                    <a:pt x="9766" y="154"/>
                  </a:lnTo>
                  <a:lnTo>
                    <a:pt x="9715" y="77"/>
                  </a:lnTo>
                  <a:lnTo>
                    <a:pt x="961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5" name="Google Shape;755;p56"/>
            <p:cNvSpPr/>
            <p:nvPr/>
          </p:nvSpPr>
          <p:spPr>
            <a:xfrm>
              <a:off x="3271500" y="2042250"/>
              <a:ext cx="182825" cy="51800"/>
            </a:xfrm>
            <a:custGeom>
              <a:avLst/>
              <a:gdLst/>
              <a:ahLst/>
              <a:cxnLst/>
              <a:rect l="l" t="t" r="r" b="b"/>
              <a:pathLst>
                <a:path w="7313" h="2072" extrusionOk="0">
                  <a:moveTo>
                    <a:pt x="282" y="1"/>
                  </a:moveTo>
                  <a:lnTo>
                    <a:pt x="180" y="26"/>
                  </a:lnTo>
                  <a:lnTo>
                    <a:pt x="77" y="78"/>
                  </a:lnTo>
                  <a:lnTo>
                    <a:pt x="26" y="180"/>
                  </a:lnTo>
                  <a:lnTo>
                    <a:pt x="1" y="282"/>
                  </a:lnTo>
                  <a:lnTo>
                    <a:pt x="1" y="1790"/>
                  </a:lnTo>
                  <a:lnTo>
                    <a:pt x="26" y="1918"/>
                  </a:lnTo>
                  <a:lnTo>
                    <a:pt x="77" y="1995"/>
                  </a:lnTo>
                  <a:lnTo>
                    <a:pt x="180" y="2046"/>
                  </a:lnTo>
                  <a:lnTo>
                    <a:pt x="282" y="2072"/>
                  </a:lnTo>
                  <a:lnTo>
                    <a:pt x="7006" y="2072"/>
                  </a:lnTo>
                  <a:lnTo>
                    <a:pt x="7134" y="2046"/>
                  </a:lnTo>
                  <a:lnTo>
                    <a:pt x="7210" y="1995"/>
                  </a:lnTo>
                  <a:lnTo>
                    <a:pt x="7287" y="1918"/>
                  </a:lnTo>
                  <a:lnTo>
                    <a:pt x="7313" y="1790"/>
                  </a:lnTo>
                  <a:lnTo>
                    <a:pt x="7313" y="282"/>
                  </a:lnTo>
                  <a:lnTo>
                    <a:pt x="7287" y="180"/>
                  </a:lnTo>
                  <a:lnTo>
                    <a:pt x="7210" y="78"/>
                  </a:lnTo>
                  <a:lnTo>
                    <a:pt x="7134" y="26"/>
                  </a:lnTo>
                  <a:lnTo>
                    <a:pt x="7006" y="1"/>
                  </a:lnTo>
                  <a:lnTo>
                    <a:pt x="2378" y="1"/>
                  </a:lnTo>
                  <a:lnTo>
                    <a:pt x="2251" y="26"/>
                  </a:lnTo>
                  <a:lnTo>
                    <a:pt x="2174" y="78"/>
                  </a:lnTo>
                  <a:lnTo>
                    <a:pt x="2097" y="180"/>
                  </a:lnTo>
                  <a:lnTo>
                    <a:pt x="2072" y="282"/>
                  </a:lnTo>
                  <a:lnTo>
                    <a:pt x="2097" y="384"/>
                  </a:lnTo>
                  <a:lnTo>
                    <a:pt x="2174" y="487"/>
                  </a:lnTo>
                  <a:lnTo>
                    <a:pt x="2251" y="538"/>
                  </a:lnTo>
                  <a:lnTo>
                    <a:pt x="2378" y="563"/>
                  </a:lnTo>
                  <a:lnTo>
                    <a:pt x="6725" y="563"/>
                  </a:lnTo>
                  <a:lnTo>
                    <a:pt x="6725" y="1509"/>
                  </a:lnTo>
                  <a:lnTo>
                    <a:pt x="563" y="1509"/>
                  </a:lnTo>
                  <a:lnTo>
                    <a:pt x="563" y="563"/>
                  </a:lnTo>
                  <a:lnTo>
                    <a:pt x="1407" y="563"/>
                  </a:lnTo>
                  <a:lnTo>
                    <a:pt x="1535" y="538"/>
                  </a:lnTo>
                  <a:lnTo>
                    <a:pt x="1611" y="487"/>
                  </a:lnTo>
                  <a:lnTo>
                    <a:pt x="1688" y="384"/>
                  </a:lnTo>
                  <a:lnTo>
                    <a:pt x="1714" y="282"/>
                  </a:lnTo>
                  <a:lnTo>
                    <a:pt x="1688" y="180"/>
                  </a:lnTo>
                  <a:lnTo>
                    <a:pt x="1611" y="78"/>
                  </a:lnTo>
                  <a:lnTo>
                    <a:pt x="1535" y="26"/>
                  </a:lnTo>
                  <a:lnTo>
                    <a:pt x="140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6" name="Google Shape;756;p56"/>
            <p:cNvSpPr/>
            <p:nvPr/>
          </p:nvSpPr>
          <p:spPr>
            <a:xfrm>
              <a:off x="3271500" y="2192450"/>
              <a:ext cx="182825" cy="51800"/>
            </a:xfrm>
            <a:custGeom>
              <a:avLst/>
              <a:gdLst/>
              <a:ahLst/>
              <a:cxnLst/>
              <a:rect l="l" t="t" r="r" b="b"/>
              <a:pathLst>
                <a:path w="7313" h="2072" extrusionOk="0">
                  <a:moveTo>
                    <a:pt x="6725" y="563"/>
                  </a:moveTo>
                  <a:lnTo>
                    <a:pt x="6725" y="1509"/>
                  </a:lnTo>
                  <a:lnTo>
                    <a:pt x="563" y="1509"/>
                  </a:lnTo>
                  <a:lnTo>
                    <a:pt x="563" y="563"/>
                  </a:lnTo>
                  <a:close/>
                  <a:moveTo>
                    <a:pt x="282" y="1"/>
                  </a:moveTo>
                  <a:lnTo>
                    <a:pt x="180" y="26"/>
                  </a:lnTo>
                  <a:lnTo>
                    <a:pt x="77" y="78"/>
                  </a:lnTo>
                  <a:lnTo>
                    <a:pt x="26" y="180"/>
                  </a:lnTo>
                  <a:lnTo>
                    <a:pt x="1" y="282"/>
                  </a:lnTo>
                  <a:lnTo>
                    <a:pt x="1" y="1790"/>
                  </a:lnTo>
                  <a:lnTo>
                    <a:pt x="26" y="1918"/>
                  </a:lnTo>
                  <a:lnTo>
                    <a:pt x="77" y="1995"/>
                  </a:lnTo>
                  <a:lnTo>
                    <a:pt x="180" y="2046"/>
                  </a:lnTo>
                  <a:lnTo>
                    <a:pt x="282" y="2072"/>
                  </a:lnTo>
                  <a:lnTo>
                    <a:pt x="7006" y="2072"/>
                  </a:lnTo>
                  <a:lnTo>
                    <a:pt x="7134" y="2046"/>
                  </a:lnTo>
                  <a:lnTo>
                    <a:pt x="7210" y="1995"/>
                  </a:lnTo>
                  <a:lnTo>
                    <a:pt x="7287" y="1918"/>
                  </a:lnTo>
                  <a:lnTo>
                    <a:pt x="7313" y="1790"/>
                  </a:lnTo>
                  <a:lnTo>
                    <a:pt x="7313" y="282"/>
                  </a:lnTo>
                  <a:lnTo>
                    <a:pt x="7287" y="180"/>
                  </a:lnTo>
                  <a:lnTo>
                    <a:pt x="7210" y="78"/>
                  </a:lnTo>
                  <a:lnTo>
                    <a:pt x="7134" y="26"/>
                  </a:lnTo>
                  <a:lnTo>
                    <a:pt x="700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7" name="Google Shape;757;p56"/>
            <p:cNvSpPr/>
            <p:nvPr/>
          </p:nvSpPr>
          <p:spPr>
            <a:xfrm>
              <a:off x="3271500" y="2117050"/>
              <a:ext cx="182825" cy="52425"/>
            </a:xfrm>
            <a:custGeom>
              <a:avLst/>
              <a:gdLst/>
              <a:ahLst/>
              <a:cxnLst/>
              <a:rect l="l" t="t" r="r" b="b"/>
              <a:pathLst>
                <a:path w="7313" h="2097" extrusionOk="0">
                  <a:moveTo>
                    <a:pt x="6725" y="588"/>
                  </a:moveTo>
                  <a:lnTo>
                    <a:pt x="6725" y="1534"/>
                  </a:lnTo>
                  <a:lnTo>
                    <a:pt x="563" y="1534"/>
                  </a:lnTo>
                  <a:lnTo>
                    <a:pt x="563" y="588"/>
                  </a:lnTo>
                  <a:close/>
                  <a:moveTo>
                    <a:pt x="282" y="0"/>
                  </a:moveTo>
                  <a:lnTo>
                    <a:pt x="180" y="26"/>
                  </a:lnTo>
                  <a:lnTo>
                    <a:pt x="77" y="77"/>
                  </a:lnTo>
                  <a:lnTo>
                    <a:pt x="26" y="179"/>
                  </a:lnTo>
                  <a:lnTo>
                    <a:pt x="1" y="281"/>
                  </a:lnTo>
                  <a:lnTo>
                    <a:pt x="1" y="1815"/>
                  </a:lnTo>
                  <a:lnTo>
                    <a:pt x="26" y="1917"/>
                  </a:lnTo>
                  <a:lnTo>
                    <a:pt x="77" y="2020"/>
                  </a:lnTo>
                  <a:lnTo>
                    <a:pt x="180" y="2071"/>
                  </a:lnTo>
                  <a:lnTo>
                    <a:pt x="282" y="2096"/>
                  </a:lnTo>
                  <a:lnTo>
                    <a:pt x="7006" y="2096"/>
                  </a:lnTo>
                  <a:lnTo>
                    <a:pt x="7134" y="2071"/>
                  </a:lnTo>
                  <a:lnTo>
                    <a:pt x="7210" y="2020"/>
                  </a:lnTo>
                  <a:lnTo>
                    <a:pt x="7287" y="1917"/>
                  </a:lnTo>
                  <a:lnTo>
                    <a:pt x="7313" y="1815"/>
                  </a:lnTo>
                  <a:lnTo>
                    <a:pt x="7313" y="281"/>
                  </a:lnTo>
                  <a:lnTo>
                    <a:pt x="7287" y="179"/>
                  </a:lnTo>
                  <a:lnTo>
                    <a:pt x="7210" y="77"/>
                  </a:lnTo>
                  <a:lnTo>
                    <a:pt x="7134" y="26"/>
                  </a:lnTo>
                  <a:lnTo>
                    <a:pt x="700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8" name="Google Shape;758;p56"/>
            <p:cNvSpPr/>
            <p:nvPr/>
          </p:nvSpPr>
          <p:spPr>
            <a:xfrm>
              <a:off x="3271500" y="2267250"/>
              <a:ext cx="182825" cy="52425"/>
            </a:xfrm>
            <a:custGeom>
              <a:avLst/>
              <a:gdLst/>
              <a:ahLst/>
              <a:cxnLst/>
              <a:rect l="l" t="t" r="r" b="b"/>
              <a:pathLst>
                <a:path w="7313" h="2097" extrusionOk="0">
                  <a:moveTo>
                    <a:pt x="6725" y="588"/>
                  </a:moveTo>
                  <a:lnTo>
                    <a:pt x="6725" y="1534"/>
                  </a:lnTo>
                  <a:lnTo>
                    <a:pt x="563" y="1534"/>
                  </a:lnTo>
                  <a:lnTo>
                    <a:pt x="563" y="588"/>
                  </a:lnTo>
                  <a:close/>
                  <a:moveTo>
                    <a:pt x="282" y="0"/>
                  </a:moveTo>
                  <a:lnTo>
                    <a:pt x="180" y="26"/>
                  </a:lnTo>
                  <a:lnTo>
                    <a:pt x="77" y="77"/>
                  </a:lnTo>
                  <a:lnTo>
                    <a:pt x="26" y="179"/>
                  </a:lnTo>
                  <a:lnTo>
                    <a:pt x="1" y="281"/>
                  </a:lnTo>
                  <a:lnTo>
                    <a:pt x="1" y="1815"/>
                  </a:lnTo>
                  <a:lnTo>
                    <a:pt x="26" y="1917"/>
                  </a:lnTo>
                  <a:lnTo>
                    <a:pt x="77" y="2020"/>
                  </a:lnTo>
                  <a:lnTo>
                    <a:pt x="180" y="2071"/>
                  </a:lnTo>
                  <a:lnTo>
                    <a:pt x="282" y="2096"/>
                  </a:lnTo>
                  <a:lnTo>
                    <a:pt x="7006" y="2096"/>
                  </a:lnTo>
                  <a:lnTo>
                    <a:pt x="7134" y="2071"/>
                  </a:lnTo>
                  <a:lnTo>
                    <a:pt x="7210" y="2020"/>
                  </a:lnTo>
                  <a:lnTo>
                    <a:pt x="7287" y="1917"/>
                  </a:lnTo>
                  <a:lnTo>
                    <a:pt x="7313" y="1815"/>
                  </a:lnTo>
                  <a:lnTo>
                    <a:pt x="7313" y="281"/>
                  </a:lnTo>
                  <a:lnTo>
                    <a:pt x="7287" y="179"/>
                  </a:lnTo>
                  <a:lnTo>
                    <a:pt x="7210" y="77"/>
                  </a:lnTo>
                  <a:lnTo>
                    <a:pt x="7134" y="26"/>
                  </a:lnTo>
                  <a:lnTo>
                    <a:pt x="700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3" name="Google Shape;580;p54"/>
          <p:cNvSpPr/>
          <p:nvPr/>
        </p:nvSpPr>
        <p:spPr>
          <a:xfrm>
            <a:off x="539552" y="411510"/>
            <a:ext cx="8064896" cy="4320480"/>
          </a:xfrm>
          <a:prstGeom prst="rect">
            <a:avLst/>
          </a:prstGeom>
          <a:solidFill>
            <a:srgbClr val="000000">
              <a:alpha val="707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Titr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fr-FR" sz="3200" b="1" dirty="0">
                <a:latin typeface="Tw Cen MT" pitchFamily="34" charset="0"/>
              </a:rPr>
              <a:t>La sélection</a:t>
            </a:r>
          </a:p>
        </p:txBody>
      </p:sp>
      <p:sp>
        <p:nvSpPr>
          <p:cNvPr id="125" name="Espace réservé du contenu 2"/>
          <p:cNvSpPr txBox="1">
            <a:spLocks/>
          </p:cNvSpPr>
          <p:nvPr/>
        </p:nvSpPr>
        <p:spPr>
          <a:xfrm>
            <a:off x="1115616" y="1600200"/>
            <a:ext cx="7128792" cy="21956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30200" algn="just">
              <a:buClr>
                <a:schemeClr val="lt1"/>
              </a:buClr>
              <a:buSzPts val="14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Promotion de 24 étudiants (plus de 1300 dossiers)</a:t>
            </a:r>
          </a:p>
          <a:p>
            <a:pPr marL="457200" marR="0" lvl="0" indent="-330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aleway"/>
              <a:buNone/>
              <a:tabLst/>
              <a:defRPr/>
            </a:pPr>
            <a:endParaRPr kumimoji="0" lang="fr-FR" sz="2400" b="0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 Cen MT" pitchFamily="34" charset="0"/>
              <a:ea typeface="Raleway"/>
              <a:cs typeface="Raleway"/>
              <a:sym typeface="Raleway"/>
            </a:endParaRPr>
          </a:p>
          <a:p>
            <a:pPr marL="457200" marR="0" lvl="0" indent="-330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aleway"/>
              <a:buNone/>
              <a:tabLst/>
              <a:defRPr/>
            </a:pP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45 % de bacheliers des séries STMG</a:t>
            </a:r>
          </a:p>
          <a:p>
            <a:pPr marL="457200" marR="0" lvl="0" indent="-330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aleway"/>
              <a:buNone/>
              <a:tabLst/>
              <a:defRPr/>
            </a:pP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30 % de bacheliers de la voie professionnelle tertiaire</a:t>
            </a:r>
          </a:p>
          <a:p>
            <a:pPr marL="457200" marR="0" lvl="0" indent="-330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aleway"/>
              <a:buNone/>
              <a:tabLst/>
              <a:defRPr/>
            </a:pP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15 % de bacheliers de série générale</a:t>
            </a:r>
          </a:p>
          <a:p>
            <a:pPr marL="457200" marR="0" lvl="0" indent="-330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aleway"/>
              <a:buNone/>
              <a:tabLst/>
              <a:defRPr/>
            </a:pP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10 % d’étudiants en réorientation</a:t>
            </a:r>
          </a:p>
        </p:txBody>
      </p:sp>
      <p:cxnSp>
        <p:nvCxnSpPr>
          <p:cNvPr id="127" name="Google Shape;503;p50"/>
          <p:cNvCxnSpPr/>
          <p:nvPr/>
        </p:nvCxnSpPr>
        <p:spPr>
          <a:xfrm>
            <a:off x="3131840" y="987574"/>
            <a:ext cx="3200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28" name="Google Shape;213;p38"/>
          <p:cNvSpPr/>
          <p:nvPr/>
        </p:nvSpPr>
        <p:spPr>
          <a:xfrm>
            <a:off x="323528" y="843558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129" name="Google Shape;213;p38"/>
          <p:cNvSpPr/>
          <p:nvPr/>
        </p:nvSpPr>
        <p:spPr>
          <a:xfrm>
            <a:off x="7596336" y="4515966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xmlns="" id="{F1EBC3EB-4A4C-91FA-F3AC-0719D6904C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3846"/>
    </mc:Choice>
    <mc:Fallback>
      <p:transition spd="slow" advTm="238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5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5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580;p54"/>
          <p:cNvSpPr/>
          <p:nvPr/>
        </p:nvSpPr>
        <p:spPr>
          <a:xfrm>
            <a:off x="539552" y="339502"/>
            <a:ext cx="8064896" cy="4320480"/>
          </a:xfrm>
          <a:prstGeom prst="rect">
            <a:avLst/>
          </a:prstGeom>
          <a:solidFill>
            <a:srgbClr val="000000">
              <a:alpha val="707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Titre 1"/>
          <p:cNvSpPr>
            <a:spLocks noGrp="1"/>
          </p:cNvSpPr>
          <p:nvPr>
            <p:ph type="title"/>
          </p:nvPr>
        </p:nvSpPr>
        <p:spPr>
          <a:xfrm>
            <a:off x="755576" y="267494"/>
            <a:ext cx="7794448" cy="990600"/>
          </a:xfrm>
        </p:spPr>
        <p:txBody>
          <a:bodyPr>
            <a:normAutofit/>
          </a:bodyPr>
          <a:lstStyle/>
          <a:p>
            <a:r>
              <a:rPr lang="fr-FR" sz="3200" b="1" dirty="0">
                <a:latin typeface="Tw Cen MT" pitchFamily="34" charset="0"/>
              </a:rPr>
              <a:t>Intégrer le BTS PI au lycée H. Matisse</a:t>
            </a:r>
          </a:p>
        </p:txBody>
      </p:sp>
      <p:sp>
        <p:nvSpPr>
          <p:cNvPr id="16" name="Espace réservé du contenu 2"/>
          <p:cNvSpPr txBox="1">
            <a:spLocks/>
          </p:cNvSpPr>
          <p:nvPr/>
        </p:nvSpPr>
        <p:spPr>
          <a:xfrm>
            <a:off x="1259632" y="1131590"/>
            <a:ext cx="6912768" cy="14756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30200" algn="just">
              <a:buClr>
                <a:schemeClr val="lt1"/>
              </a:buClr>
              <a:buSzPts val="16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Statut étudiant / encadrement « lycée »</a:t>
            </a:r>
          </a:p>
          <a:p>
            <a:pPr marL="457200" marR="0" lvl="0" indent="-330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aleway"/>
              <a:buNone/>
              <a:tabLst/>
              <a:defRPr/>
            </a:pPr>
            <a:endParaRPr kumimoji="0" lang="fr-FR" sz="2400" b="0" i="0" u="none" strike="noStrike" kern="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 Cen MT" pitchFamily="34" charset="0"/>
              <a:ea typeface="Raleway"/>
              <a:cs typeface="Raleway"/>
              <a:sym typeface="Raleway"/>
            </a:endParaRPr>
          </a:p>
          <a:p>
            <a:pPr marL="457200" lvl="0" indent="-330200" algn="just">
              <a:buClr>
                <a:schemeClr val="lt1"/>
              </a:buClr>
              <a:buSzPts val="1600"/>
            </a:pPr>
            <a:r>
              <a:rPr lang="fr-FR" sz="2400" dirty="0">
                <a:solidFill>
                  <a:schemeClr val="bg1"/>
                </a:solidFill>
                <a:latin typeface="Tw Cen MT" pitchFamily="34" charset="0"/>
                <a:sym typeface="Wingdings"/>
              </a:rPr>
              <a:t> </a:t>
            </a:r>
            <a:r>
              <a:rPr kumimoji="0" lang="fr-FR" sz="2400" b="0" i="0" u="none" strike="noStrike" kern="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 Cen MT" pitchFamily="34" charset="0"/>
                <a:ea typeface="Raleway"/>
                <a:cs typeface="Raleway"/>
                <a:sym typeface="Raleway"/>
              </a:rPr>
              <a:t>95 à 100 % de réussite à l’examen chaque année</a:t>
            </a:r>
          </a:p>
        </p:txBody>
      </p:sp>
      <p:pic>
        <p:nvPicPr>
          <p:cNvPr id="17" name="Image 16" descr="intégration 2019 (2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627784" y="2499742"/>
            <a:ext cx="3672408" cy="1936126"/>
          </a:xfrm>
          <a:prstGeom prst="rect">
            <a:avLst/>
          </a:prstGeom>
        </p:spPr>
      </p:pic>
      <p:cxnSp>
        <p:nvCxnSpPr>
          <p:cNvPr id="19" name="Google Shape;503;p50"/>
          <p:cNvCxnSpPr/>
          <p:nvPr/>
        </p:nvCxnSpPr>
        <p:spPr>
          <a:xfrm>
            <a:off x="3059832" y="1059582"/>
            <a:ext cx="3200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0" name="Google Shape;213;p38"/>
          <p:cNvSpPr/>
          <p:nvPr/>
        </p:nvSpPr>
        <p:spPr>
          <a:xfrm>
            <a:off x="323528" y="3147814"/>
            <a:ext cx="347700" cy="36004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sp>
        <p:nvSpPr>
          <p:cNvPr id="21" name="Google Shape;213;p38"/>
          <p:cNvSpPr/>
          <p:nvPr/>
        </p:nvSpPr>
        <p:spPr>
          <a:xfrm>
            <a:off x="8388424" y="1779662"/>
            <a:ext cx="347700" cy="34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lt1"/>
              </a:solidFill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xmlns="" id="{C2CF3663-C930-F2E6-FE62-977EA74AC0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8826"/>
    </mc:Choice>
    <mc:Fallback>
      <p:transition spd="slow" advTm="388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6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580;p54"/>
          <p:cNvSpPr/>
          <p:nvPr/>
        </p:nvSpPr>
        <p:spPr>
          <a:xfrm>
            <a:off x="539552" y="411510"/>
            <a:ext cx="8064896" cy="4320480"/>
          </a:xfrm>
          <a:prstGeom prst="rect">
            <a:avLst/>
          </a:prstGeom>
          <a:solidFill>
            <a:srgbClr val="000000">
              <a:alpha val="707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xmlns="" id="{1C34FFA8-29C0-E90F-B158-5E8ADCB45AC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/>
          <a:srcRect l="-184528" t="-81922" r="-184528" b="-81922"/>
          <a:stretch>
            <a:fillRect/>
          </a:stretch>
        </p:blipFill>
        <p:spPr>
          <a:xfrm>
            <a:off x="6858000" y="3857625"/>
            <a:ext cx="2286000" cy="12858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083"/>
    </mc:Choice>
    <mc:Fallback>
      <p:transition spd="slow" advTm="20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.5|2|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1.3|0.9|1.2|1.4|1|2|1|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5.3|2.9|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8.2|2.3|3.1|3.6|4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6.9|5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4.8|2.6|2.9|2.9|2.8|3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5.8|1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4.1|5.1|4.8|3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4.7|3|4.4|4.1|5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6.4|3.4|2.5|3.6|2.7|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5.8|6.9|8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7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3.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3.7|4.6|2.6|2.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10.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4.9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9.4|5.3|5.1|3.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5.2|5.4|2.7|1.7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16.7"/>
</p:tagLst>
</file>

<file path=ppt/theme/theme1.xml><?xml version="1.0" encoding="utf-8"?>
<a:theme xmlns:a="http://schemas.openxmlformats.org/drawingml/2006/main" name="Modern Apartments for Sale by Slidesgo">
  <a:themeElements>
    <a:clrScheme name="Simple Light">
      <a:dk1>
        <a:srgbClr val="000000"/>
      </a:dk1>
      <a:lt1>
        <a:srgbClr val="FFFFFF"/>
      </a:lt1>
      <a:dk2>
        <a:srgbClr val="00FFBA"/>
      </a:dk2>
      <a:lt2>
        <a:srgbClr val="333333"/>
      </a:lt2>
      <a:accent1>
        <a:srgbClr val="868686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A8FFE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666</Words>
  <Application>Microsoft Office PowerPoint</Application>
  <PresentationFormat>Affichage à l'écran (16:9)</PresentationFormat>
  <Paragraphs>141</Paragraphs>
  <Slides>26</Slides>
  <Notes>26</Notes>
  <HiddenSlides>0</HiddenSlides>
  <MMClips>26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27" baseType="lpstr">
      <vt:lpstr>Modern Apartments for Sale by Slidesgo</vt:lpstr>
      <vt:lpstr>   BTS   PROFESSIONS IMMOBILIERES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L’expérience des pratiques professionnelles </vt:lpstr>
      <vt:lpstr>L’alternance</vt:lpstr>
      <vt:lpstr>Les horaires d’enseignement</vt:lpstr>
      <vt:lpstr>Les épreuves à l’examen</vt:lpstr>
      <vt:lpstr>Les poursuites d’études</vt:lpstr>
      <vt:lpstr>Les poursuites d’études</vt:lpstr>
      <vt:lpstr>La vie active</vt:lpstr>
      <vt:lpstr>Les opportunités d’emploi</vt:lpstr>
      <vt:lpstr>Intégrer le BTS PI au lycée H. Matisse</vt:lpstr>
      <vt:lpstr>Les critères pris en compte</vt:lpstr>
      <vt:lpstr>Venus</vt:lpstr>
      <vt:lpstr>Intégrer le BTS PI au lycée H. Matisse</vt:lpstr>
      <vt:lpstr>Diapositive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 Apartments for Sale</dc:title>
  <dc:creator>Françoise</dc:creator>
  <cp:lastModifiedBy>Françoise</cp:lastModifiedBy>
  <cp:revision>37</cp:revision>
  <dcterms:modified xsi:type="dcterms:W3CDTF">2024-01-16T17:52:31Z</dcterms:modified>
</cp:coreProperties>
</file>